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sldIdLst>
    <p:sldId id="256" r:id="rId2"/>
    <p:sldId id="2147309324" r:id="rId3"/>
    <p:sldId id="368" r:id="rId4"/>
    <p:sldId id="2147309270" r:id="rId5"/>
    <p:sldId id="2147309271" r:id="rId6"/>
    <p:sldId id="302" r:id="rId7"/>
    <p:sldId id="365" r:id="rId8"/>
    <p:sldId id="2147309288" r:id="rId9"/>
    <p:sldId id="278" r:id="rId10"/>
    <p:sldId id="276" r:id="rId11"/>
    <p:sldId id="339" r:id="rId12"/>
    <p:sldId id="267" r:id="rId13"/>
    <p:sldId id="269" r:id="rId14"/>
    <p:sldId id="268" r:id="rId15"/>
    <p:sldId id="273" r:id="rId16"/>
    <p:sldId id="2147309289" r:id="rId17"/>
    <p:sldId id="2147309290" r:id="rId18"/>
    <p:sldId id="371" r:id="rId19"/>
    <p:sldId id="2147309203" r:id="rId20"/>
    <p:sldId id="2147309325" r:id="rId21"/>
    <p:sldId id="355" r:id="rId22"/>
    <p:sldId id="2147309292" r:id="rId23"/>
    <p:sldId id="2147309286" r:id="rId24"/>
    <p:sldId id="281" r:id="rId25"/>
    <p:sldId id="377" r:id="rId26"/>
    <p:sldId id="353" r:id="rId27"/>
    <p:sldId id="2147309211" r:id="rId28"/>
    <p:sldId id="2147309212" r:id="rId29"/>
    <p:sldId id="2147309213" r:id="rId30"/>
    <p:sldId id="2147309214" r:id="rId31"/>
    <p:sldId id="2147309274" r:id="rId32"/>
    <p:sldId id="2147309326" r:id="rId33"/>
    <p:sldId id="2147309269" r:id="rId34"/>
    <p:sldId id="2147309268" r:id="rId35"/>
    <p:sldId id="2147309321" r:id="rId36"/>
    <p:sldId id="2147309275" r:id="rId37"/>
    <p:sldId id="2147309276" r:id="rId38"/>
    <p:sldId id="2147309294" r:id="rId39"/>
    <p:sldId id="2147309295" r:id="rId40"/>
    <p:sldId id="2147309296" r:id="rId41"/>
    <p:sldId id="2147309306" r:id="rId42"/>
    <p:sldId id="2147309307" r:id="rId43"/>
    <p:sldId id="2147309323" r:id="rId44"/>
    <p:sldId id="2147309284" r:id="rId45"/>
    <p:sldId id="2147309272" r:id="rId46"/>
    <p:sldId id="336" r:id="rId47"/>
    <p:sldId id="346" r:id="rId48"/>
    <p:sldId id="313" r:id="rId49"/>
    <p:sldId id="363" r:id="rId50"/>
    <p:sldId id="376" r:id="rId51"/>
    <p:sldId id="357" r:id="rId52"/>
    <p:sldId id="2147309291" r:id="rId53"/>
    <p:sldId id="2147309218" r:id="rId54"/>
    <p:sldId id="2147309281" r:id="rId55"/>
    <p:sldId id="2147309285" r:id="rId56"/>
    <p:sldId id="2147309283" r:id="rId57"/>
    <p:sldId id="2147309322" r:id="rId58"/>
    <p:sldId id="319" r:id="rId59"/>
    <p:sldId id="290" r:id="rId60"/>
    <p:sldId id="296" r:id="rId61"/>
    <p:sldId id="315" r:id="rId62"/>
    <p:sldId id="382" r:id="rId63"/>
    <p:sldId id="2147309242" r:id="rId64"/>
    <p:sldId id="2147309241" r:id="rId65"/>
    <p:sldId id="2147309243" r:id="rId66"/>
    <p:sldId id="2147309244" r:id="rId67"/>
    <p:sldId id="2147309245" r:id="rId68"/>
    <p:sldId id="2147309246" r:id="rId69"/>
    <p:sldId id="2147309240" r:id="rId70"/>
    <p:sldId id="2147309248" r:id="rId71"/>
    <p:sldId id="379" r:id="rId72"/>
    <p:sldId id="2147309238" r:id="rId73"/>
    <p:sldId id="2147309251" r:id="rId74"/>
    <p:sldId id="2147309252" r:id="rId75"/>
    <p:sldId id="2147309253" r:id="rId76"/>
    <p:sldId id="2147309254" r:id="rId77"/>
    <p:sldId id="2147309255" r:id="rId78"/>
    <p:sldId id="2147309232" r:id="rId79"/>
    <p:sldId id="2147309233" r:id="rId80"/>
    <p:sldId id="2147309231" r:id="rId81"/>
    <p:sldId id="2147309256" r:id="rId82"/>
    <p:sldId id="2147309257" r:id="rId83"/>
    <p:sldId id="2147309258" r:id="rId84"/>
    <p:sldId id="2147309259" r:id="rId85"/>
    <p:sldId id="2147309260" r:id="rId86"/>
    <p:sldId id="2147309261" r:id="rId87"/>
    <p:sldId id="2147309263" r:id="rId88"/>
    <p:sldId id="2147309264" r:id="rId89"/>
    <p:sldId id="2147309265" r:id="rId90"/>
    <p:sldId id="2147309266" r:id="rId91"/>
    <p:sldId id="2147309267" r:id="rId92"/>
    <p:sldId id="2147309280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324"/>
            <p14:sldId id="368"/>
          </p14:sldIdLst>
        </p14:section>
        <p14:section name="Theory" id="{9BEE33FB-278E-4092-9259-D622E8D6910A}">
          <p14:sldIdLst>
            <p14:sldId id="2147309270"/>
            <p14:sldId id="2147309271"/>
            <p14:sldId id="302"/>
            <p14:sldId id="365"/>
            <p14:sldId id="2147309288"/>
            <p14:sldId id="278"/>
            <p14:sldId id="276"/>
            <p14:sldId id="339"/>
            <p14:sldId id="267"/>
            <p14:sldId id="269"/>
            <p14:sldId id="268"/>
            <p14:sldId id="273"/>
            <p14:sldId id="2147309289"/>
            <p14:sldId id="2147309290"/>
            <p14:sldId id="371"/>
            <p14:sldId id="2147309203"/>
            <p14:sldId id="2147309325"/>
            <p14:sldId id="355"/>
            <p14:sldId id="2147309292"/>
            <p14:sldId id="2147309286"/>
            <p14:sldId id="281"/>
            <p14:sldId id="377"/>
            <p14:sldId id="353"/>
            <p14:sldId id="2147309211"/>
            <p14:sldId id="2147309212"/>
            <p14:sldId id="2147309213"/>
            <p14:sldId id="2147309214"/>
          </p14:sldIdLst>
        </p14:section>
        <p14:section name="Implementation" id="{00288D77-1AA6-40B1-9D0B-0FEA48134571}">
          <p14:sldIdLst>
            <p14:sldId id="2147309274"/>
            <p14:sldId id="2147309326"/>
            <p14:sldId id="2147309269"/>
            <p14:sldId id="2147309268"/>
            <p14:sldId id="2147309321"/>
            <p14:sldId id="2147309275"/>
            <p14:sldId id="2147309276"/>
            <p14:sldId id="2147309294"/>
            <p14:sldId id="2147309295"/>
            <p14:sldId id="2147309296"/>
            <p14:sldId id="2147309306"/>
            <p14:sldId id="2147309307"/>
            <p14:sldId id="2147309323"/>
            <p14:sldId id="2147309284"/>
            <p14:sldId id="2147309272"/>
          </p14:sldIdLst>
        </p14:section>
        <p14:section name="Extra" id="{E5F3158D-7788-4C84-B58B-EAD0188BF70B}">
          <p14:sldIdLst>
            <p14:sldId id="336"/>
            <p14:sldId id="346"/>
            <p14:sldId id="313"/>
            <p14:sldId id="363"/>
            <p14:sldId id="376"/>
            <p14:sldId id="357"/>
            <p14:sldId id="2147309291"/>
            <p14:sldId id="2147309218"/>
            <p14:sldId id="2147309281"/>
            <p14:sldId id="2147309285"/>
            <p14:sldId id="2147309283"/>
            <p14:sldId id="2147309322"/>
            <p14:sldId id="319"/>
            <p14:sldId id="290"/>
            <p14:sldId id="296"/>
            <p14:sldId id="315"/>
            <p14:sldId id="382"/>
            <p14:sldId id="2147309242"/>
            <p14:sldId id="2147309241"/>
            <p14:sldId id="2147309243"/>
            <p14:sldId id="2147309244"/>
            <p14:sldId id="2147309245"/>
            <p14:sldId id="2147309246"/>
            <p14:sldId id="2147309240"/>
            <p14:sldId id="2147309248"/>
            <p14:sldId id="379"/>
            <p14:sldId id="2147309238"/>
            <p14:sldId id="2147309251"/>
            <p14:sldId id="2147309252"/>
            <p14:sldId id="2147309253"/>
            <p14:sldId id="2147309254"/>
            <p14:sldId id="2147309255"/>
            <p14:sldId id="2147309232"/>
            <p14:sldId id="2147309233"/>
            <p14:sldId id="2147309231"/>
            <p14:sldId id="2147309256"/>
            <p14:sldId id="2147309257"/>
            <p14:sldId id="2147309258"/>
            <p14:sldId id="2147309259"/>
            <p14:sldId id="2147309260"/>
            <p14:sldId id="2147309261"/>
            <p14:sldId id="2147309263"/>
            <p14:sldId id="2147309264"/>
            <p14:sldId id="2147309265"/>
            <p14:sldId id="2147309266"/>
            <p14:sldId id="2147309267"/>
            <p14:sldId id="2147309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D56A2F-AE8E-479F-90D7-EFB5E3D9F69D}" v="3" dt="2023-10-07T17:28:42.2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7" autoAdjust="0"/>
    <p:restoredTop sz="94682" autoAdjust="0"/>
  </p:normalViewPr>
  <p:slideViewPr>
    <p:cSldViewPr snapToGrid="0">
      <p:cViewPr varScale="1">
        <p:scale>
          <a:sx n="90" d="100"/>
          <a:sy n="90" d="100"/>
        </p:scale>
        <p:origin x="39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7D99599F-A90C-4B66-BD17-14AF41D1B952}"/>
    <pc:docChg chg="undo custSel addSld delSld modSld sldOrd modSection">
      <pc:chgData name="Mihai Budiu" userId="3fe408b5c12bb05c" providerId="LiveId" clId="{7D99599F-A90C-4B66-BD17-14AF41D1B952}" dt="2023-09-29T20:49:33.698" v="2993" actId="113"/>
      <pc:docMkLst>
        <pc:docMk/>
      </pc:docMkLst>
      <pc:sldChg chg="addSp modSp mod">
        <pc:chgData name="Mihai Budiu" userId="3fe408b5c12bb05c" providerId="LiveId" clId="{7D99599F-A90C-4B66-BD17-14AF41D1B952}" dt="2023-09-29T20:49:33.698" v="2993" actId="113"/>
        <pc:sldMkLst>
          <pc:docMk/>
          <pc:sldMk cId="359428115" sldId="256"/>
        </pc:sldMkLst>
        <pc:spChg chg="mod">
          <ac:chgData name="Mihai Budiu" userId="3fe408b5c12bb05c" providerId="LiveId" clId="{7D99599F-A90C-4B66-BD17-14AF41D1B952}" dt="2023-09-29T18:36:06.869" v="2775" actId="14100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7D99599F-A90C-4B66-BD17-14AF41D1B952}" dt="2023-09-29T20:49:33.698" v="2993" actId="113"/>
          <ac:spMkLst>
            <pc:docMk/>
            <pc:sldMk cId="359428115" sldId="256"/>
            <ac:spMk id="3" creationId="{8E98FC00-57FC-44CF-92E8-56E4B9431A64}"/>
          </ac:spMkLst>
        </pc:spChg>
        <pc:picChg chg="add mod modCrop">
          <ac:chgData name="Mihai Budiu" userId="3fe408b5c12bb05c" providerId="LiveId" clId="{7D99599F-A90C-4B66-BD17-14AF41D1B952}" dt="2023-09-29T20:49:29.625" v="2985" actId="1076"/>
          <ac:picMkLst>
            <pc:docMk/>
            <pc:sldMk cId="359428115" sldId="256"/>
            <ac:picMk id="5" creationId="{D40E3534-AB21-36D9-9F6D-E4755729FC00}"/>
          </ac:picMkLst>
        </pc:picChg>
        <pc:picChg chg="add mod">
          <ac:chgData name="Mihai Budiu" userId="3fe408b5c12bb05c" providerId="LiveId" clId="{7D99599F-A90C-4B66-BD17-14AF41D1B952}" dt="2023-09-29T18:56:37.720" v="2797" actId="1076"/>
          <ac:picMkLst>
            <pc:docMk/>
            <pc:sldMk cId="359428115" sldId="256"/>
            <ac:picMk id="7" creationId="{4F888B88-1BF4-1E91-9329-1A5658AA540D}"/>
          </ac:picMkLst>
        </pc:picChg>
      </pc:sldChg>
      <pc:sldChg chg="del">
        <pc:chgData name="Mihai Budiu" userId="3fe408b5c12bb05c" providerId="LiveId" clId="{7D99599F-A90C-4B66-BD17-14AF41D1B952}" dt="2023-09-27T17:59:59.667" v="49" actId="47"/>
        <pc:sldMkLst>
          <pc:docMk/>
          <pc:sldMk cId="3892981625" sldId="260"/>
        </pc:sldMkLst>
      </pc:sldChg>
      <pc:sldChg chg="modSp">
        <pc:chgData name="Mihai Budiu" userId="3fe408b5c12bb05c" providerId="LiveId" clId="{7D99599F-A90C-4B66-BD17-14AF41D1B952}" dt="2023-09-27T18:01:02.202" v="61" actId="20577"/>
        <pc:sldMkLst>
          <pc:docMk/>
          <pc:sldMk cId="1781158406" sldId="269"/>
        </pc:sldMkLst>
        <pc:spChg chg="mod">
          <ac:chgData name="Mihai Budiu" userId="3fe408b5c12bb05c" providerId="LiveId" clId="{7D99599F-A90C-4B66-BD17-14AF41D1B952}" dt="2023-09-27T18:01:02.202" v="61" actId="20577"/>
          <ac:spMkLst>
            <pc:docMk/>
            <pc:sldMk cId="1781158406" sldId="269"/>
            <ac:spMk id="2" creationId="{997DA4DF-378F-478A-8803-6D4CACF5BC69}"/>
          </ac:spMkLst>
        </pc:spChg>
      </pc:sldChg>
      <pc:sldChg chg="modSp mod">
        <pc:chgData name="Mihai Budiu" userId="3fe408b5c12bb05c" providerId="LiveId" clId="{7D99599F-A90C-4B66-BD17-14AF41D1B952}" dt="2023-09-27T18:00:31.990" v="51" actId="14100"/>
        <pc:sldMkLst>
          <pc:docMk/>
          <pc:sldMk cId="2120224437" sldId="276"/>
        </pc:sldMkLst>
        <pc:spChg chg="mod">
          <ac:chgData name="Mihai Budiu" userId="3fe408b5c12bb05c" providerId="LiveId" clId="{7D99599F-A90C-4B66-BD17-14AF41D1B952}" dt="2023-09-27T18:00:31.990" v="51" actId="14100"/>
          <ac:spMkLst>
            <pc:docMk/>
            <pc:sldMk cId="2120224437" sldId="276"/>
            <ac:spMk id="8" creationId="{89B38587-C679-417A-B4D6-26D3F05E54D0}"/>
          </ac:spMkLst>
        </pc:spChg>
      </pc:sldChg>
      <pc:sldChg chg="modSp mod ord">
        <pc:chgData name="Mihai Budiu" userId="3fe408b5c12bb05c" providerId="LiveId" clId="{7D99599F-A90C-4B66-BD17-14AF41D1B952}" dt="2023-09-27T18:15:23.499" v="877"/>
        <pc:sldMkLst>
          <pc:docMk/>
          <pc:sldMk cId="3255860693" sldId="281"/>
        </pc:sldMkLst>
        <pc:spChg chg="mod">
          <ac:chgData name="Mihai Budiu" userId="3fe408b5c12bb05c" providerId="LiveId" clId="{7D99599F-A90C-4B66-BD17-14AF41D1B952}" dt="2023-09-27T18:04:02.873" v="70" actId="5793"/>
          <ac:spMkLst>
            <pc:docMk/>
            <pc:sldMk cId="3255860693" sldId="281"/>
            <ac:spMk id="3" creationId="{EECDADB0-6ABC-44FC-A29D-A28D95D93C96}"/>
          </ac:spMkLst>
        </pc:spChg>
      </pc:sldChg>
      <pc:sldChg chg="del">
        <pc:chgData name="Mihai Budiu" userId="3fe408b5c12bb05c" providerId="LiveId" clId="{7D99599F-A90C-4B66-BD17-14AF41D1B952}" dt="2023-09-27T18:25:49.429" v="1045" actId="47"/>
        <pc:sldMkLst>
          <pc:docMk/>
          <pc:sldMk cId="3504480482" sldId="289"/>
        </pc:sldMkLst>
      </pc:sldChg>
      <pc:sldChg chg="add">
        <pc:chgData name="Mihai Budiu" userId="3fe408b5c12bb05c" providerId="LiveId" clId="{7D99599F-A90C-4B66-BD17-14AF41D1B952}" dt="2023-09-29T18:19:35.915" v="2586"/>
        <pc:sldMkLst>
          <pc:docMk/>
          <pc:sldMk cId="2333429031" sldId="290"/>
        </pc:sldMkLst>
      </pc:sldChg>
      <pc:sldChg chg="add">
        <pc:chgData name="Mihai Budiu" userId="3fe408b5c12bb05c" providerId="LiveId" clId="{7D99599F-A90C-4B66-BD17-14AF41D1B952}" dt="2023-09-29T18:19:45.866" v="2587"/>
        <pc:sldMkLst>
          <pc:docMk/>
          <pc:sldMk cId="2483869163" sldId="296"/>
        </pc:sldMkLst>
      </pc:sldChg>
      <pc:sldChg chg="addSp delSp modSp mod">
        <pc:chgData name="Mihai Budiu" userId="3fe408b5c12bb05c" providerId="LiveId" clId="{7D99599F-A90C-4B66-BD17-14AF41D1B952}" dt="2023-09-27T17:58:34.205" v="45"/>
        <pc:sldMkLst>
          <pc:docMk/>
          <pc:sldMk cId="3367570793" sldId="302"/>
        </pc:sldMkLst>
        <pc:picChg chg="add mod">
          <ac:chgData name="Mihai Budiu" userId="3fe408b5c12bb05c" providerId="LiveId" clId="{7D99599F-A90C-4B66-BD17-14AF41D1B952}" dt="2023-09-27T17:58:34.205" v="45"/>
          <ac:picMkLst>
            <pc:docMk/>
            <pc:sldMk cId="3367570793" sldId="302"/>
            <ac:picMk id="5" creationId="{167910A9-B454-4605-47D6-E6AEF553AFCF}"/>
          </ac:picMkLst>
        </pc:picChg>
        <pc:picChg chg="del">
          <ac:chgData name="Mihai Budiu" userId="3fe408b5c12bb05c" providerId="LiveId" clId="{7D99599F-A90C-4B66-BD17-14AF41D1B952}" dt="2023-09-27T17:58:31.863" v="44" actId="478"/>
          <ac:picMkLst>
            <pc:docMk/>
            <pc:sldMk cId="3367570793" sldId="302"/>
            <ac:picMk id="10" creationId="{9F59BD55-EE58-4C10-8139-B653A832D428}"/>
          </ac:picMkLst>
        </pc:picChg>
      </pc:sldChg>
      <pc:sldChg chg="ord">
        <pc:chgData name="Mihai Budiu" userId="3fe408b5c12bb05c" providerId="LiveId" clId="{7D99599F-A90C-4B66-BD17-14AF41D1B952}" dt="2023-09-27T18:15:16.882" v="875"/>
        <pc:sldMkLst>
          <pc:docMk/>
          <pc:sldMk cId="1651621493" sldId="313"/>
        </pc:sldMkLst>
      </pc:sldChg>
      <pc:sldChg chg="add">
        <pc:chgData name="Mihai Budiu" userId="3fe408b5c12bb05c" providerId="LiveId" clId="{7D99599F-A90C-4B66-BD17-14AF41D1B952}" dt="2023-09-29T18:20:02.908" v="2588"/>
        <pc:sldMkLst>
          <pc:docMk/>
          <pc:sldMk cId="4143987235" sldId="315"/>
        </pc:sldMkLst>
      </pc:sldChg>
      <pc:sldChg chg="add">
        <pc:chgData name="Mihai Budiu" userId="3fe408b5c12bb05c" providerId="LiveId" clId="{7D99599F-A90C-4B66-BD17-14AF41D1B952}" dt="2023-09-29T18:19:28.726" v="2585"/>
        <pc:sldMkLst>
          <pc:docMk/>
          <pc:sldMk cId="4180675023" sldId="319"/>
        </pc:sldMkLst>
      </pc:sldChg>
      <pc:sldChg chg="add">
        <pc:chgData name="Mihai Budiu" userId="3fe408b5c12bb05c" providerId="LiveId" clId="{7D99599F-A90C-4B66-BD17-14AF41D1B952}" dt="2023-09-29T18:17:41.928" v="2583"/>
        <pc:sldMkLst>
          <pc:docMk/>
          <pc:sldMk cId="1079687724" sldId="346"/>
        </pc:sldMkLst>
      </pc:sldChg>
      <pc:sldChg chg="add">
        <pc:chgData name="Mihai Budiu" userId="3fe408b5c12bb05c" providerId="LiveId" clId="{7D99599F-A90C-4B66-BD17-14AF41D1B952}" dt="2023-09-29T18:18:14.096" v="2584"/>
        <pc:sldMkLst>
          <pc:docMk/>
          <pc:sldMk cId="3541815644" sldId="353"/>
        </pc:sldMkLst>
      </pc:sldChg>
      <pc:sldChg chg="modSp mod modAnim">
        <pc:chgData name="Mihai Budiu" userId="3fe408b5c12bb05c" providerId="LiveId" clId="{7D99599F-A90C-4B66-BD17-14AF41D1B952}" dt="2023-09-27T18:14:34.791" v="803" actId="27636"/>
        <pc:sldMkLst>
          <pc:docMk/>
          <pc:sldMk cId="2795340269" sldId="355"/>
        </pc:sldMkLst>
        <pc:spChg chg="mod">
          <ac:chgData name="Mihai Budiu" userId="3fe408b5c12bb05c" providerId="LiveId" clId="{7D99599F-A90C-4B66-BD17-14AF41D1B952}" dt="2023-09-27T18:14:34.791" v="803" actId="27636"/>
          <ac:spMkLst>
            <pc:docMk/>
            <pc:sldMk cId="2795340269" sldId="355"/>
            <ac:spMk id="3" creationId="{A5C4032E-A286-4ADA-B5E7-9037CF81E173}"/>
          </ac:spMkLst>
        </pc:spChg>
      </pc:sldChg>
      <pc:sldChg chg="modSp mod modAnim">
        <pc:chgData name="Mihai Budiu" userId="3fe408b5c12bb05c" providerId="LiveId" clId="{7D99599F-A90C-4B66-BD17-14AF41D1B952}" dt="2023-09-27T18:05:17.714" v="95" actId="20577"/>
        <pc:sldMkLst>
          <pc:docMk/>
          <pc:sldMk cId="1679662939" sldId="357"/>
        </pc:sldMkLst>
        <pc:spChg chg="mod">
          <ac:chgData name="Mihai Budiu" userId="3fe408b5c12bb05c" providerId="LiveId" clId="{7D99599F-A90C-4B66-BD17-14AF41D1B952}" dt="2023-09-27T18:05:17.714" v="95" actId="20577"/>
          <ac:spMkLst>
            <pc:docMk/>
            <pc:sldMk cId="1679662939" sldId="357"/>
            <ac:spMk id="3" creationId="{A5AF9EC3-8EE2-40CD-8B26-C02D0A03BEE5}"/>
          </ac:spMkLst>
        </pc:spChg>
        <pc:spChg chg="mod">
          <ac:chgData name="Mihai Budiu" userId="3fe408b5c12bb05c" providerId="LiveId" clId="{7D99599F-A90C-4B66-BD17-14AF41D1B952}" dt="2023-09-27T18:04:57.911" v="94" actId="1035"/>
          <ac:spMkLst>
            <pc:docMk/>
            <pc:sldMk cId="1679662939" sldId="357"/>
            <ac:spMk id="12" creationId="{ABA7E796-B8AA-4923-8F4C-1880B6C08D57}"/>
          </ac:spMkLst>
        </pc:spChg>
        <pc:spChg chg="mod">
          <ac:chgData name="Mihai Budiu" userId="3fe408b5c12bb05c" providerId="LiveId" clId="{7D99599F-A90C-4B66-BD17-14AF41D1B952}" dt="2023-09-27T18:04:57.911" v="94" actId="1035"/>
          <ac:spMkLst>
            <pc:docMk/>
            <pc:sldMk cId="1679662939" sldId="357"/>
            <ac:spMk id="17" creationId="{4507FCEB-669E-4795-8878-C1050AD8FD80}"/>
          </ac:spMkLst>
        </pc:spChg>
        <pc:picChg chg="mod">
          <ac:chgData name="Mihai Budiu" userId="3fe408b5c12bb05c" providerId="LiveId" clId="{7D99599F-A90C-4B66-BD17-14AF41D1B952}" dt="2023-09-27T18:04:57.911" v="94" actId="1035"/>
          <ac:picMkLst>
            <pc:docMk/>
            <pc:sldMk cId="1679662939" sldId="357"/>
            <ac:picMk id="11" creationId="{1B95D67A-9209-4A0E-A1A6-3435EFF40ED1}"/>
          </ac:picMkLst>
        </pc:picChg>
        <pc:cxnChg chg="mod">
          <ac:chgData name="Mihai Budiu" userId="3fe408b5c12bb05c" providerId="LiveId" clId="{7D99599F-A90C-4B66-BD17-14AF41D1B952}" dt="2023-09-27T18:04:57.911" v="94" actId="1035"/>
          <ac:cxnSpMkLst>
            <pc:docMk/>
            <pc:sldMk cId="1679662939" sldId="357"/>
            <ac:cxnSpMk id="8" creationId="{587FCC0C-DFF9-4D5A-9817-7F385CFAD8BC}"/>
          </ac:cxnSpMkLst>
        </pc:cxnChg>
        <pc:cxnChg chg="mod">
          <ac:chgData name="Mihai Budiu" userId="3fe408b5c12bb05c" providerId="LiveId" clId="{7D99599F-A90C-4B66-BD17-14AF41D1B952}" dt="2023-09-27T18:04:57.911" v="94" actId="1035"/>
          <ac:cxnSpMkLst>
            <pc:docMk/>
            <pc:sldMk cId="1679662939" sldId="357"/>
            <ac:cxnSpMk id="13" creationId="{7006CD4A-B3CD-476B-8B72-66C8E0147BEA}"/>
          </ac:cxnSpMkLst>
        </pc:cxnChg>
        <pc:cxnChg chg="mod">
          <ac:chgData name="Mihai Budiu" userId="3fe408b5c12bb05c" providerId="LiveId" clId="{7D99599F-A90C-4B66-BD17-14AF41D1B952}" dt="2023-09-27T18:04:57.911" v="94" actId="1035"/>
          <ac:cxnSpMkLst>
            <pc:docMk/>
            <pc:sldMk cId="1679662939" sldId="357"/>
            <ac:cxnSpMk id="19" creationId="{799DF11A-484A-4BEA-ABDF-2942E8FFE6D1}"/>
          </ac:cxnSpMkLst>
        </pc:cxnChg>
      </pc:sldChg>
      <pc:sldChg chg="del">
        <pc:chgData name="Mihai Budiu" userId="3fe408b5c12bb05c" providerId="LiveId" clId="{7D99599F-A90C-4B66-BD17-14AF41D1B952}" dt="2023-09-27T18:01:44.088" v="63" actId="47"/>
        <pc:sldMkLst>
          <pc:docMk/>
          <pc:sldMk cId="2680879244" sldId="359"/>
        </pc:sldMkLst>
      </pc:sldChg>
      <pc:sldChg chg="ord">
        <pc:chgData name="Mihai Budiu" userId="3fe408b5c12bb05c" providerId="LiveId" clId="{7D99599F-A90C-4B66-BD17-14AF41D1B952}" dt="2023-09-27T18:15:16.882" v="875"/>
        <pc:sldMkLst>
          <pc:docMk/>
          <pc:sldMk cId="3803513814" sldId="363"/>
        </pc:sldMkLst>
      </pc:sldChg>
      <pc:sldChg chg="delSp modSp mod">
        <pc:chgData name="Mihai Budiu" userId="3fe408b5c12bb05c" providerId="LiveId" clId="{7D99599F-A90C-4B66-BD17-14AF41D1B952}" dt="2023-09-27T17:59:18.535" v="47" actId="113"/>
        <pc:sldMkLst>
          <pc:docMk/>
          <pc:sldMk cId="4227788450" sldId="365"/>
        </pc:sldMkLst>
        <pc:spChg chg="mod">
          <ac:chgData name="Mihai Budiu" userId="3fe408b5c12bb05c" providerId="LiveId" clId="{7D99599F-A90C-4B66-BD17-14AF41D1B952}" dt="2023-09-27T17:59:18.535" v="47" actId="113"/>
          <ac:spMkLst>
            <pc:docMk/>
            <pc:sldMk cId="4227788450" sldId="365"/>
            <ac:spMk id="3" creationId="{5056CACA-74EC-4BAC-BEA9-802F89B81E71}"/>
          </ac:spMkLst>
        </pc:spChg>
        <pc:spChg chg="del">
          <ac:chgData name="Mihai Budiu" userId="3fe408b5c12bb05c" providerId="LiveId" clId="{7D99599F-A90C-4B66-BD17-14AF41D1B952}" dt="2023-09-27T17:59:00.645" v="46" actId="478"/>
          <ac:spMkLst>
            <pc:docMk/>
            <pc:sldMk cId="4227788450" sldId="365"/>
            <ac:spMk id="12" creationId="{C9E8577C-5F98-4F76-8511-9035962436AA}"/>
          </ac:spMkLst>
        </pc:spChg>
      </pc:sldChg>
      <pc:sldChg chg="modSp mod">
        <pc:chgData name="Mihai Budiu" userId="3fe408b5c12bb05c" providerId="LiveId" clId="{7D99599F-A90C-4B66-BD17-14AF41D1B952}" dt="2023-09-29T17:21:08.901" v="2582" actId="14100"/>
        <pc:sldMkLst>
          <pc:docMk/>
          <pc:sldMk cId="262010240" sldId="377"/>
        </pc:sldMkLst>
        <pc:spChg chg="mod">
          <ac:chgData name="Mihai Budiu" userId="3fe408b5c12bb05c" providerId="LiveId" clId="{7D99599F-A90C-4B66-BD17-14AF41D1B952}" dt="2023-09-29T17:21:08.901" v="2582" actId="14100"/>
          <ac:spMkLst>
            <pc:docMk/>
            <pc:sldMk cId="262010240" sldId="377"/>
            <ac:spMk id="31" creationId="{92250A32-C3CD-4F63-A181-BF98900F8455}"/>
          </ac:spMkLst>
        </pc:spChg>
      </pc:sldChg>
      <pc:sldChg chg="add">
        <pc:chgData name="Mihai Budiu" userId="3fe408b5c12bb05c" providerId="LiveId" clId="{7D99599F-A90C-4B66-BD17-14AF41D1B952}" dt="2023-09-29T18:21:38.492" v="2597"/>
        <pc:sldMkLst>
          <pc:docMk/>
          <pc:sldMk cId="3231210241" sldId="379"/>
        </pc:sldMkLst>
      </pc:sldChg>
      <pc:sldChg chg="del">
        <pc:chgData name="Mihai Budiu" userId="3fe408b5c12bb05c" providerId="LiveId" clId="{7D99599F-A90C-4B66-BD17-14AF41D1B952}" dt="2023-09-27T18:02:14.300" v="66" actId="47"/>
        <pc:sldMkLst>
          <pc:docMk/>
          <pc:sldMk cId="236125779" sldId="381"/>
        </pc:sldMkLst>
      </pc:sldChg>
      <pc:sldChg chg="add">
        <pc:chgData name="Mihai Budiu" userId="3fe408b5c12bb05c" providerId="LiveId" clId="{7D99599F-A90C-4B66-BD17-14AF41D1B952}" dt="2023-09-29T18:20:08.209" v="2589"/>
        <pc:sldMkLst>
          <pc:docMk/>
          <pc:sldMk cId="2437496774" sldId="382"/>
        </pc:sldMkLst>
      </pc:sldChg>
      <pc:sldChg chg="modSp del mod">
        <pc:chgData name="Mihai Budiu" userId="3fe408b5c12bb05c" providerId="LiveId" clId="{7D99599F-A90C-4B66-BD17-14AF41D1B952}" dt="2023-09-27T18:26:02.265" v="1047" actId="2696"/>
        <pc:sldMkLst>
          <pc:docMk/>
          <pc:sldMk cId="623430449" sldId="2147309211"/>
        </pc:sldMkLst>
        <pc:spChg chg="mod">
          <ac:chgData name="Mihai Budiu" userId="3fe408b5c12bb05c" providerId="LiveId" clId="{7D99599F-A90C-4B66-BD17-14AF41D1B952}" dt="2023-09-27T18:25:55.428" v="1046" actId="6549"/>
          <ac:spMkLst>
            <pc:docMk/>
            <pc:sldMk cId="623430449" sldId="2147309211"/>
            <ac:spMk id="2" creationId="{B4AEF7D8-3DC2-414D-A395-037477FE79D5}"/>
          </ac:spMkLst>
        </pc:spChg>
      </pc:sldChg>
      <pc:sldChg chg="add">
        <pc:chgData name="Mihai Budiu" userId="3fe408b5c12bb05c" providerId="LiveId" clId="{7D99599F-A90C-4B66-BD17-14AF41D1B952}" dt="2023-09-27T18:26:05.892" v="1048"/>
        <pc:sldMkLst>
          <pc:docMk/>
          <pc:sldMk cId="3110180630" sldId="2147309211"/>
        </pc:sldMkLst>
      </pc:sldChg>
      <pc:sldChg chg="add">
        <pc:chgData name="Mihai Budiu" userId="3fe408b5c12bb05c" providerId="LiveId" clId="{7D99599F-A90C-4B66-BD17-14AF41D1B952}" dt="2023-09-27T18:26:05.892" v="1048"/>
        <pc:sldMkLst>
          <pc:docMk/>
          <pc:sldMk cId="1581451265" sldId="2147309212"/>
        </pc:sldMkLst>
      </pc:sldChg>
      <pc:sldChg chg="del">
        <pc:chgData name="Mihai Budiu" userId="3fe408b5c12bb05c" providerId="LiveId" clId="{7D99599F-A90C-4B66-BD17-14AF41D1B952}" dt="2023-09-27T18:26:02.265" v="1047" actId="2696"/>
        <pc:sldMkLst>
          <pc:docMk/>
          <pc:sldMk cId="4186774392" sldId="2147309212"/>
        </pc:sldMkLst>
      </pc:sldChg>
      <pc:sldChg chg="del">
        <pc:chgData name="Mihai Budiu" userId="3fe408b5c12bb05c" providerId="LiveId" clId="{7D99599F-A90C-4B66-BD17-14AF41D1B952}" dt="2023-09-27T18:26:02.265" v="1047" actId="2696"/>
        <pc:sldMkLst>
          <pc:docMk/>
          <pc:sldMk cId="251385918" sldId="2147309213"/>
        </pc:sldMkLst>
      </pc:sldChg>
      <pc:sldChg chg="add">
        <pc:chgData name="Mihai Budiu" userId="3fe408b5c12bb05c" providerId="LiveId" clId="{7D99599F-A90C-4B66-BD17-14AF41D1B952}" dt="2023-09-27T18:26:05.892" v="1048"/>
        <pc:sldMkLst>
          <pc:docMk/>
          <pc:sldMk cId="4117102757" sldId="2147309213"/>
        </pc:sldMkLst>
      </pc:sldChg>
      <pc:sldChg chg="del">
        <pc:chgData name="Mihai Budiu" userId="3fe408b5c12bb05c" providerId="LiveId" clId="{7D99599F-A90C-4B66-BD17-14AF41D1B952}" dt="2023-09-27T18:26:02.265" v="1047" actId="2696"/>
        <pc:sldMkLst>
          <pc:docMk/>
          <pc:sldMk cId="2889680032" sldId="2147309214"/>
        </pc:sldMkLst>
      </pc:sldChg>
      <pc:sldChg chg="addSp modSp add mod modAnim">
        <pc:chgData name="Mihai Budiu" userId="3fe408b5c12bb05c" providerId="LiveId" clId="{7D99599F-A90C-4B66-BD17-14AF41D1B952}" dt="2023-09-29T20:29:40.532" v="2846"/>
        <pc:sldMkLst>
          <pc:docMk/>
          <pc:sldMk cId="3643094600" sldId="2147309214"/>
        </pc:sldMkLst>
        <pc:spChg chg="add mod ord">
          <ac:chgData name="Mihai Budiu" userId="3fe408b5c12bb05c" providerId="LiveId" clId="{7D99599F-A90C-4B66-BD17-14AF41D1B952}" dt="2023-09-29T20:29:05.138" v="2844" actId="1582"/>
          <ac:spMkLst>
            <pc:docMk/>
            <pc:sldMk cId="3643094600" sldId="2147309214"/>
            <ac:spMk id="3" creationId="{D549DB1C-1DDF-E358-411B-80BB6C744F79}"/>
          </ac:spMkLst>
        </pc:spChg>
        <pc:spChg chg="add mod">
          <ac:chgData name="Mihai Budiu" userId="3fe408b5c12bb05c" providerId="LiveId" clId="{7D99599F-A90C-4B66-BD17-14AF41D1B952}" dt="2023-09-29T20:29:05.138" v="2844" actId="1582"/>
          <ac:spMkLst>
            <pc:docMk/>
            <pc:sldMk cId="3643094600" sldId="2147309214"/>
            <ac:spMk id="6" creationId="{A911F147-336F-488B-7C9D-4698B56DED7F}"/>
          </ac:spMkLst>
        </pc:spChg>
      </pc:sldChg>
      <pc:sldChg chg="modSp add mod">
        <pc:chgData name="Mihai Budiu" userId="3fe408b5c12bb05c" providerId="LiveId" clId="{7D99599F-A90C-4B66-BD17-14AF41D1B952}" dt="2023-09-29T18:28:24.163" v="2653" actId="20577"/>
        <pc:sldMkLst>
          <pc:docMk/>
          <pc:sldMk cId="4126335185" sldId="2147309218"/>
        </pc:sldMkLst>
        <pc:spChg chg="mod">
          <ac:chgData name="Mihai Budiu" userId="3fe408b5c12bb05c" providerId="LiveId" clId="{7D99599F-A90C-4B66-BD17-14AF41D1B952}" dt="2023-09-29T18:28:24.163" v="2653" actId="20577"/>
          <ac:spMkLst>
            <pc:docMk/>
            <pc:sldMk cId="4126335185" sldId="2147309218"/>
            <ac:spMk id="3" creationId="{8E6CE1CA-9AF2-4E3A-934F-A0A744E76AD2}"/>
          </ac:spMkLst>
        </pc:spChg>
      </pc:sldChg>
      <pc:sldChg chg="add">
        <pc:chgData name="Mihai Budiu" userId="3fe408b5c12bb05c" providerId="LiveId" clId="{7D99599F-A90C-4B66-BD17-14AF41D1B952}" dt="2023-09-29T18:22:16.746" v="2600"/>
        <pc:sldMkLst>
          <pc:docMk/>
          <pc:sldMk cId="1070434519" sldId="2147309231"/>
        </pc:sldMkLst>
      </pc:sldChg>
      <pc:sldChg chg="add">
        <pc:chgData name="Mihai Budiu" userId="3fe408b5c12bb05c" providerId="LiveId" clId="{7D99599F-A90C-4B66-BD17-14AF41D1B952}" dt="2023-09-29T18:22:16.746" v="2600"/>
        <pc:sldMkLst>
          <pc:docMk/>
          <pc:sldMk cId="2743639385" sldId="2147309232"/>
        </pc:sldMkLst>
      </pc:sldChg>
      <pc:sldChg chg="add">
        <pc:chgData name="Mihai Budiu" userId="3fe408b5c12bb05c" providerId="LiveId" clId="{7D99599F-A90C-4B66-BD17-14AF41D1B952}" dt="2023-09-29T18:22:16.746" v="2600"/>
        <pc:sldMkLst>
          <pc:docMk/>
          <pc:sldMk cId="2945315577" sldId="2147309233"/>
        </pc:sldMkLst>
      </pc:sldChg>
      <pc:sldChg chg="add">
        <pc:chgData name="Mihai Budiu" userId="3fe408b5c12bb05c" providerId="LiveId" clId="{7D99599F-A90C-4B66-BD17-14AF41D1B952}" dt="2023-09-29T18:21:48.254" v="2598"/>
        <pc:sldMkLst>
          <pc:docMk/>
          <pc:sldMk cId="3122658072" sldId="2147309238"/>
        </pc:sldMkLst>
      </pc:sldChg>
      <pc:sldChg chg="add">
        <pc:chgData name="Mihai Budiu" userId="3fe408b5c12bb05c" providerId="LiveId" clId="{7D99599F-A90C-4B66-BD17-14AF41D1B952}" dt="2023-09-29T18:21:16.843" v="2595"/>
        <pc:sldMkLst>
          <pc:docMk/>
          <pc:sldMk cId="1731428473" sldId="2147309240"/>
        </pc:sldMkLst>
      </pc:sldChg>
      <pc:sldChg chg="add">
        <pc:chgData name="Mihai Budiu" userId="3fe408b5c12bb05c" providerId="LiveId" clId="{7D99599F-A90C-4B66-BD17-14AF41D1B952}" dt="2023-09-29T18:20:33.595" v="2590"/>
        <pc:sldMkLst>
          <pc:docMk/>
          <pc:sldMk cId="4268379886" sldId="2147309241"/>
        </pc:sldMkLst>
      </pc:sldChg>
      <pc:sldChg chg="add">
        <pc:chgData name="Mihai Budiu" userId="3fe408b5c12bb05c" providerId="LiveId" clId="{7D99599F-A90C-4B66-BD17-14AF41D1B952}" dt="2023-09-29T18:20:33.595" v="2590"/>
        <pc:sldMkLst>
          <pc:docMk/>
          <pc:sldMk cId="3226259623" sldId="2147309242"/>
        </pc:sldMkLst>
      </pc:sldChg>
      <pc:sldChg chg="add">
        <pc:chgData name="Mihai Budiu" userId="3fe408b5c12bb05c" providerId="LiveId" clId="{7D99599F-A90C-4B66-BD17-14AF41D1B952}" dt="2023-09-29T18:20:43.894" v="2591"/>
        <pc:sldMkLst>
          <pc:docMk/>
          <pc:sldMk cId="3270779613" sldId="2147309243"/>
        </pc:sldMkLst>
      </pc:sldChg>
      <pc:sldChg chg="add">
        <pc:chgData name="Mihai Budiu" userId="3fe408b5c12bb05c" providerId="LiveId" clId="{7D99599F-A90C-4B66-BD17-14AF41D1B952}" dt="2023-09-29T18:20:51.419" v="2592"/>
        <pc:sldMkLst>
          <pc:docMk/>
          <pc:sldMk cId="2245251119" sldId="2147309244"/>
        </pc:sldMkLst>
      </pc:sldChg>
      <pc:sldChg chg="add">
        <pc:chgData name="Mihai Budiu" userId="3fe408b5c12bb05c" providerId="LiveId" clId="{7D99599F-A90C-4B66-BD17-14AF41D1B952}" dt="2023-09-29T18:20:59.611" v="2593"/>
        <pc:sldMkLst>
          <pc:docMk/>
          <pc:sldMk cId="4035630349" sldId="2147309245"/>
        </pc:sldMkLst>
      </pc:sldChg>
      <pc:sldChg chg="add">
        <pc:chgData name="Mihai Budiu" userId="3fe408b5c12bb05c" providerId="LiveId" clId="{7D99599F-A90C-4B66-BD17-14AF41D1B952}" dt="2023-09-29T18:21:07.146" v="2594"/>
        <pc:sldMkLst>
          <pc:docMk/>
          <pc:sldMk cId="2473774875" sldId="2147309246"/>
        </pc:sldMkLst>
      </pc:sldChg>
      <pc:sldChg chg="add">
        <pc:chgData name="Mihai Budiu" userId="3fe408b5c12bb05c" providerId="LiveId" clId="{7D99599F-A90C-4B66-BD17-14AF41D1B952}" dt="2023-09-29T18:21:28.315" v="2596"/>
        <pc:sldMkLst>
          <pc:docMk/>
          <pc:sldMk cId="1886904399" sldId="2147309248"/>
        </pc:sldMkLst>
      </pc:sldChg>
      <pc:sldChg chg="add">
        <pc:chgData name="Mihai Budiu" userId="3fe408b5c12bb05c" providerId="LiveId" clId="{7D99599F-A90C-4B66-BD17-14AF41D1B952}" dt="2023-09-29T18:22:04.090" v="2599"/>
        <pc:sldMkLst>
          <pc:docMk/>
          <pc:sldMk cId="684079909" sldId="2147309251"/>
        </pc:sldMkLst>
      </pc:sldChg>
      <pc:sldChg chg="add">
        <pc:chgData name="Mihai Budiu" userId="3fe408b5c12bb05c" providerId="LiveId" clId="{7D99599F-A90C-4B66-BD17-14AF41D1B952}" dt="2023-09-29T18:22:04.090" v="2599"/>
        <pc:sldMkLst>
          <pc:docMk/>
          <pc:sldMk cId="3704815175" sldId="2147309252"/>
        </pc:sldMkLst>
      </pc:sldChg>
      <pc:sldChg chg="add">
        <pc:chgData name="Mihai Budiu" userId="3fe408b5c12bb05c" providerId="LiveId" clId="{7D99599F-A90C-4B66-BD17-14AF41D1B952}" dt="2023-09-29T18:22:04.090" v="2599"/>
        <pc:sldMkLst>
          <pc:docMk/>
          <pc:sldMk cId="430322966" sldId="2147309253"/>
        </pc:sldMkLst>
      </pc:sldChg>
      <pc:sldChg chg="add">
        <pc:chgData name="Mihai Budiu" userId="3fe408b5c12bb05c" providerId="LiveId" clId="{7D99599F-A90C-4B66-BD17-14AF41D1B952}" dt="2023-09-29T18:22:04.090" v="2599"/>
        <pc:sldMkLst>
          <pc:docMk/>
          <pc:sldMk cId="746412605" sldId="2147309254"/>
        </pc:sldMkLst>
      </pc:sldChg>
      <pc:sldChg chg="add">
        <pc:chgData name="Mihai Budiu" userId="3fe408b5c12bb05c" providerId="LiveId" clId="{7D99599F-A90C-4B66-BD17-14AF41D1B952}" dt="2023-09-29T18:22:16.746" v="2600"/>
        <pc:sldMkLst>
          <pc:docMk/>
          <pc:sldMk cId="2098510119" sldId="2147309255"/>
        </pc:sldMkLst>
      </pc:sldChg>
      <pc:sldChg chg="add">
        <pc:chgData name="Mihai Budiu" userId="3fe408b5c12bb05c" providerId="LiveId" clId="{7D99599F-A90C-4B66-BD17-14AF41D1B952}" dt="2023-09-29T18:22:27.590" v="2601"/>
        <pc:sldMkLst>
          <pc:docMk/>
          <pc:sldMk cId="3110394963" sldId="2147309256"/>
        </pc:sldMkLst>
      </pc:sldChg>
      <pc:sldChg chg="add">
        <pc:chgData name="Mihai Budiu" userId="3fe408b5c12bb05c" providerId="LiveId" clId="{7D99599F-A90C-4B66-BD17-14AF41D1B952}" dt="2023-09-29T18:22:27.590" v="2601"/>
        <pc:sldMkLst>
          <pc:docMk/>
          <pc:sldMk cId="1841236708" sldId="2147309257"/>
        </pc:sldMkLst>
      </pc:sldChg>
      <pc:sldChg chg="add">
        <pc:chgData name="Mihai Budiu" userId="3fe408b5c12bb05c" providerId="LiveId" clId="{7D99599F-A90C-4B66-BD17-14AF41D1B952}" dt="2023-09-29T18:22:27.590" v="2601"/>
        <pc:sldMkLst>
          <pc:docMk/>
          <pc:sldMk cId="201512265" sldId="2147309258"/>
        </pc:sldMkLst>
      </pc:sldChg>
      <pc:sldChg chg="add">
        <pc:chgData name="Mihai Budiu" userId="3fe408b5c12bb05c" providerId="LiveId" clId="{7D99599F-A90C-4B66-BD17-14AF41D1B952}" dt="2023-09-29T18:22:39.834" v="2602"/>
        <pc:sldMkLst>
          <pc:docMk/>
          <pc:sldMk cId="2534594535" sldId="2147309259"/>
        </pc:sldMkLst>
      </pc:sldChg>
      <pc:sldChg chg="add">
        <pc:chgData name="Mihai Budiu" userId="3fe408b5c12bb05c" providerId="LiveId" clId="{7D99599F-A90C-4B66-BD17-14AF41D1B952}" dt="2023-09-29T18:22:39.834" v="2602"/>
        <pc:sldMkLst>
          <pc:docMk/>
          <pc:sldMk cId="1166747746" sldId="2147309260"/>
        </pc:sldMkLst>
      </pc:sldChg>
      <pc:sldChg chg="add">
        <pc:chgData name="Mihai Budiu" userId="3fe408b5c12bb05c" providerId="LiveId" clId="{7D99599F-A90C-4B66-BD17-14AF41D1B952}" dt="2023-09-29T18:22:39.834" v="2602"/>
        <pc:sldMkLst>
          <pc:docMk/>
          <pc:sldMk cId="1231286741" sldId="2147309261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545605054" sldId="2147309263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3795327259" sldId="2147309264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1939398969" sldId="2147309265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3458504273" sldId="2147309266"/>
        </pc:sldMkLst>
      </pc:sldChg>
      <pc:sldChg chg="add">
        <pc:chgData name="Mihai Budiu" userId="3fe408b5c12bb05c" providerId="LiveId" clId="{7D99599F-A90C-4B66-BD17-14AF41D1B952}" dt="2023-09-29T18:22:49.112" v="2603"/>
        <pc:sldMkLst>
          <pc:docMk/>
          <pc:sldMk cId="630480873" sldId="2147309267"/>
        </pc:sldMkLst>
      </pc:sldChg>
      <pc:sldChg chg="modSp mod">
        <pc:chgData name="Mihai Budiu" userId="3fe408b5c12bb05c" providerId="LiveId" clId="{7D99599F-A90C-4B66-BD17-14AF41D1B952}" dt="2023-09-27T18:23:55.786" v="1038" actId="20577"/>
        <pc:sldMkLst>
          <pc:docMk/>
          <pc:sldMk cId="955442485" sldId="2147309268"/>
        </pc:sldMkLst>
        <pc:spChg chg="mod">
          <ac:chgData name="Mihai Budiu" userId="3fe408b5c12bb05c" providerId="LiveId" clId="{7D99599F-A90C-4B66-BD17-14AF41D1B952}" dt="2023-09-27T18:23:55.786" v="1038" actId="20577"/>
          <ac:spMkLst>
            <pc:docMk/>
            <pc:sldMk cId="955442485" sldId="2147309268"/>
            <ac:spMk id="3" creationId="{F9F71B5B-BDB9-8186-1DAC-7343488D13B6}"/>
          </ac:spMkLst>
        </pc:spChg>
      </pc:sldChg>
      <pc:sldChg chg="modSp mod">
        <pc:chgData name="Mihai Budiu" userId="3fe408b5c12bb05c" providerId="LiveId" clId="{7D99599F-A90C-4B66-BD17-14AF41D1B952}" dt="2023-09-27T18:11:15.084" v="571" actId="20577"/>
        <pc:sldMkLst>
          <pc:docMk/>
          <pc:sldMk cId="1739755664" sldId="2147309269"/>
        </pc:sldMkLst>
        <pc:spChg chg="mod">
          <ac:chgData name="Mihai Budiu" userId="3fe408b5c12bb05c" providerId="LiveId" clId="{7D99599F-A90C-4B66-BD17-14AF41D1B952}" dt="2023-09-27T18:11:15.084" v="571" actId="20577"/>
          <ac:spMkLst>
            <pc:docMk/>
            <pc:sldMk cId="1739755664" sldId="2147309269"/>
            <ac:spMk id="3" creationId="{DD1639EA-3D3F-90DC-3781-1E28C689D208}"/>
          </ac:spMkLst>
        </pc:spChg>
        <pc:picChg chg="mod ord">
          <ac:chgData name="Mihai Budiu" userId="3fe408b5c12bb05c" providerId="LiveId" clId="{7D99599F-A90C-4B66-BD17-14AF41D1B952}" dt="2023-09-27T18:10:14.356" v="440" actId="167"/>
          <ac:picMkLst>
            <pc:docMk/>
            <pc:sldMk cId="1739755664" sldId="2147309269"/>
            <ac:picMk id="10" creationId="{16C347B1-D83F-8EAE-A2E8-10CCAB684A6F}"/>
          </ac:picMkLst>
        </pc:picChg>
      </pc:sldChg>
      <pc:sldChg chg="addSp delSp modSp mod">
        <pc:chgData name="Mihai Budiu" userId="3fe408b5c12bb05c" providerId="LiveId" clId="{7D99599F-A90C-4B66-BD17-14AF41D1B952}" dt="2023-09-27T17:58:07.768" v="43" actId="14100"/>
        <pc:sldMkLst>
          <pc:docMk/>
          <pc:sldMk cId="1022273770" sldId="2147309271"/>
        </pc:sldMkLst>
        <pc:spChg chg="mod">
          <ac:chgData name="Mihai Budiu" userId="3fe408b5c12bb05c" providerId="LiveId" clId="{7D99599F-A90C-4B66-BD17-14AF41D1B952}" dt="2023-09-27T17:58:07.768" v="43" actId="14100"/>
          <ac:spMkLst>
            <pc:docMk/>
            <pc:sldMk cId="1022273770" sldId="2147309271"/>
            <ac:spMk id="3" creationId="{67E45A9F-F2A3-59EF-123C-80B72B21C765}"/>
          </ac:spMkLst>
        </pc:spChg>
        <pc:spChg chg="add mod">
          <ac:chgData name="Mihai Budiu" userId="3fe408b5c12bb05c" providerId="LiveId" clId="{7D99599F-A90C-4B66-BD17-14AF41D1B952}" dt="2023-09-27T17:53:01.346" v="40" actId="1076"/>
          <ac:spMkLst>
            <pc:docMk/>
            <pc:sldMk cId="1022273770" sldId="2147309271"/>
            <ac:spMk id="7" creationId="{A7DAD6C7-4CCA-5D88-7F58-7A7E9782EA69}"/>
          </ac:spMkLst>
        </pc:spChg>
        <pc:picChg chg="add mod">
          <ac:chgData name="Mihai Budiu" userId="3fe408b5c12bb05c" providerId="LiveId" clId="{7D99599F-A90C-4B66-BD17-14AF41D1B952}" dt="2023-09-27T17:53:03.240" v="41" actId="1076"/>
          <ac:picMkLst>
            <pc:docMk/>
            <pc:sldMk cId="1022273770" sldId="2147309271"/>
            <ac:picMk id="5" creationId="{4031C079-B23A-E018-D134-D0DBFC65EBD1}"/>
          </ac:picMkLst>
        </pc:picChg>
        <pc:picChg chg="del">
          <ac:chgData name="Mihai Budiu" userId="3fe408b5c12bb05c" providerId="LiveId" clId="{7D99599F-A90C-4B66-BD17-14AF41D1B952}" dt="2023-09-27T17:51:42.667" v="23" actId="478"/>
          <ac:picMkLst>
            <pc:docMk/>
            <pc:sldMk cId="1022273770" sldId="2147309271"/>
            <ac:picMk id="6" creationId="{B30F53CC-6B29-38C5-07F9-AE02B774BA8C}"/>
          </ac:picMkLst>
        </pc:picChg>
      </pc:sldChg>
      <pc:sldChg chg="modSp mod">
        <pc:chgData name="Mihai Budiu" userId="3fe408b5c12bb05c" providerId="LiveId" clId="{7D99599F-A90C-4B66-BD17-14AF41D1B952}" dt="2023-09-27T18:53:29.332" v="1559" actId="208"/>
        <pc:sldMkLst>
          <pc:docMk/>
          <pc:sldMk cId="289745008" sldId="2147309275"/>
        </pc:sldMkLst>
        <pc:spChg chg="mod">
          <ac:chgData name="Mihai Budiu" userId="3fe408b5c12bb05c" providerId="LiveId" clId="{7D99599F-A90C-4B66-BD17-14AF41D1B952}" dt="2023-09-27T18:53:29.332" v="1559" actId="208"/>
          <ac:spMkLst>
            <pc:docMk/>
            <pc:sldMk cId="289745008" sldId="2147309275"/>
            <ac:spMk id="14" creationId="{1C021105-B042-A802-68EA-1D5C76CCB832}"/>
          </ac:spMkLst>
        </pc:spChg>
      </pc:sldChg>
      <pc:sldChg chg="addSp delSp modSp mod">
        <pc:chgData name="Mihai Budiu" userId="3fe408b5c12bb05c" providerId="LiveId" clId="{7D99599F-A90C-4B66-BD17-14AF41D1B952}" dt="2023-09-29T20:32:51.375" v="2892" actId="1076"/>
        <pc:sldMkLst>
          <pc:docMk/>
          <pc:sldMk cId="3848182500" sldId="2147309276"/>
        </pc:sldMkLst>
        <pc:spChg chg="mod">
          <ac:chgData name="Mihai Budiu" userId="3fe408b5c12bb05c" providerId="LiveId" clId="{7D99599F-A90C-4B66-BD17-14AF41D1B952}" dt="2023-09-29T20:32:36.435" v="2868" actId="20577"/>
          <ac:spMkLst>
            <pc:docMk/>
            <pc:sldMk cId="3848182500" sldId="2147309276"/>
            <ac:spMk id="2" creationId="{3698C482-EC60-E50B-305C-6C2360DB7E26}"/>
          </ac:spMkLst>
        </pc:spChg>
        <pc:spChg chg="add del mod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3" creationId="{31A806CB-2B8C-8784-ACE7-2400B271D6C7}"/>
          </ac:spMkLst>
        </pc:spChg>
        <pc:spChg chg="add mod">
          <ac:chgData name="Mihai Budiu" userId="3fe408b5c12bb05c" providerId="LiveId" clId="{7D99599F-A90C-4B66-BD17-14AF41D1B952}" dt="2023-09-29T20:32:51.375" v="2892" actId="1076"/>
          <ac:spMkLst>
            <pc:docMk/>
            <pc:sldMk cId="3848182500" sldId="2147309276"/>
            <ac:spMk id="3" creationId="{51D0674F-3028-F1A9-AE0D-8F1420725065}"/>
          </ac:spMkLst>
        </pc:spChg>
        <pc:spChg chg="add mod">
          <ac:chgData name="Mihai Budiu" userId="3fe408b5c12bb05c" providerId="LiveId" clId="{7D99599F-A90C-4B66-BD17-14AF41D1B952}" dt="2023-09-29T20:31:31.616" v="2848" actId="14100"/>
          <ac:spMkLst>
            <pc:docMk/>
            <pc:sldMk cId="3848182500" sldId="2147309276"/>
            <ac:spMk id="6" creationId="{42590059-DB3A-68F0-C5EF-C6D4FF2CACA4}"/>
          </ac:spMkLst>
        </pc:spChg>
        <pc:spChg chg="add mod">
          <ac:chgData name="Mihai Budiu" userId="3fe408b5c12bb05c" providerId="LiveId" clId="{7D99599F-A90C-4B66-BD17-14AF41D1B952}" dt="2023-09-29T20:31:28.837" v="2847" actId="14100"/>
          <ac:spMkLst>
            <pc:docMk/>
            <pc:sldMk cId="3848182500" sldId="2147309276"/>
            <ac:spMk id="7" creationId="{C7E02D19-C747-CAE4-3506-C04E75F7B565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9" creationId="{40DF7CC5-1892-2F0E-FA72-ACA3A48CC3D2}"/>
          </ac:spMkLst>
        </pc:spChg>
        <pc:spChg chg="mod">
          <ac:chgData name="Mihai Budiu" userId="3fe408b5c12bb05c" providerId="LiveId" clId="{7D99599F-A90C-4B66-BD17-14AF41D1B952}" dt="2023-09-27T18:24:22.106" v="1040" actId="20577"/>
          <ac:spMkLst>
            <pc:docMk/>
            <pc:sldMk cId="3848182500" sldId="2147309276"/>
            <ac:spMk id="14" creationId="{E7B360E7-F941-C4ED-275F-770351973D11}"/>
          </ac:spMkLst>
        </pc:spChg>
        <pc:spChg chg="mod">
          <ac:chgData name="Mihai Budiu" userId="3fe408b5c12bb05c" providerId="LiveId" clId="{7D99599F-A90C-4B66-BD17-14AF41D1B952}" dt="2023-09-27T18:24:39.970" v="1041" actId="14100"/>
          <ac:spMkLst>
            <pc:docMk/>
            <pc:sldMk cId="3848182500" sldId="2147309276"/>
            <ac:spMk id="15" creationId="{49954512-CDAE-1E1D-9EAC-13F6B2BC107A}"/>
          </ac:spMkLst>
        </pc:spChg>
        <pc:spChg chg="del">
          <ac:chgData name="Mihai Budiu" userId="3fe408b5c12bb05c" providerId="LiveId" clId="{7D99599F-A90C-4B66-BD17-14AF41D1B952}" dt="2023-09-27T18:24:42.037" v="1042" actId="478"/>
          <ac:spMkLst>
            <pc:docMk/>
            <pc:sldMk cId="3848182500" sldId="2147309276"/>
            <ac:spMk id="18" creationId="{EA5BC878-39D1-0251-1778-A7A8A6AF8739}"/>
          </ac:spMkLst>
        </pc:spChg>
        <pc:spChg chg="del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20" creationId="{DD4B2CD7-95CB-FFA5-AB4E-A6AA4910F6A0}"/>
          </ac:spMkLst>
        </pc:spChg>
        <pc:spChg chg="del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21" creationId="{FAD64BD7-FB45-5DE7-88EF-F6688ED9D3EE}"/>
          </ac:spMkLst>
        </pc:spChg>
        <pc:spChg chg="del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22" creationId="{F219E7CA-CDE0-56FB-9462-36130AC4A1D3}"/>
          </ac:spMkLst>
        </pc:spChg>
        <pc:spChg chg="del">
          <ac:chgData name="Mihai Budiu" userId="3fe408b5c12bb05c" providerId="LiveId" clId="{7D99599F-A90C-4B66-BD17-14AF41D1B952}" dt="2023-09-27T18:32:40.589" v="1169" actId="478"/>
          <ac:spMkLst>
            <pc:docMk/>
            <pc:sldMk cId="3848182500" sldId="2147309276"/>
            <ac:spMk id="23" creationId="{26C09532-8AAA-C74F-0606-D4D9EEA59B1A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24" creationId="{62EC496A-004A-8D82-5935-2FF2B5EDAB21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25" creationId="{5FF0AD17-F0F2-5201-CB14-D5E1507028AE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26" creationId="{984411B7-43D1-BFF0-60E6-D1940F693498}"/>
          </ac:spMkLst>
        </pc:spChg>
        <pc:spChg chg="add del mod">
          <ac:chgData name="Mihai Budiu" userId="3fe408b5c12bb05c" providerId="LiveId" clId="{7D99599F-A90C-4B66-BD17-14AF41D1B952}" dt="2023-09-27T18:32:34.699" v="1168"/>
          <ac:spMkLst>
            <pc:docMk/>
            <pc:sldMk cId="3848182500" sldId="2147309276"/>
            <ac:spMk id="27" creationId="{33E03CA0-E0B3-432F-CA81-F75822C09696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28" creationId="{3390B914-827C-4EFE-921A-C6E264CB57EF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29" creationId="{EAC62140-1CE6-7B19-EFC6-383691A6AE85}"/>
          </ac:spMkLst>
        </pc:spChg>
        <pc:spChg chg="add del">
          <ac:chgData name="Mihai Budiu" userId="3fe408b5c12bb05c" providerId="LiveId" clId="{7D99599F-A90C-4B66-BD17-14AF41D1B952}" dt="2023-09-27T18:28:45.972" v="1087" actId="478"/>
          <ac:spMkLst>
            <pc:docMk/>
            <pc:sldMk cId="3848182500" sldId="2147309276"/>
            <ac:spMk id="30" creationId="{7A31230D-ECA0-10F9-A6D9-D8E6757D9CAC}"/>
          </ac:spMkLst>
        </pc:spChg>
        <pc:spChg chg="add del mod">
          <ac:chgData name="Mihai Budiu" userId="3fe408b5c12bb05c" providerId="LiveId" clId="{7D99599F-A90C-4B66-BD17-14AF41D1B952}" dt="2023-09-27T18:31:59.539" v="1163" actId="478"/>
          <ac:spMkLst>
            <pc:docMk/>
            <pc:sldMk cId="3848182500" sldId="2147309276"/>
            <ac:spMk id="31" creationId="{DCCAFA9A-A2F0-C2A1-0210-92070CCE148F}"/>
          </ac:spMkLst>
        </pc:spChg>
        <pc:spChg chg="add del">
          <ac:chgData name="Mihai Budiu" userId="3fe408b5c12bb05c" providerId="LiveId" clId="{7D99599F-A90C-4B66-BD17-14AF41D1B952}" dt="2023-09-27T18:32:00.492" v="1164" actId="478"/>
          <ac:spMkLst>
            <pc:docMk/>
            <pc:sldMk cId="3848182500" sldId="2147309276"/>
            <ac:spMk id="32" creationId="{1362CE06-4C95-DB2A-603D-EBD91744B4C9}"/>
          </ac:spMkLst>
        </pc:spChg>
        <pc:spChg chg="add del">
          <ac:chgData name="Mihai Budiu" userId="3fe408b5c12bb05c" providerId="LiveId" clId="{7D99599F-A90C-4B66-BD17-14AF41D1B952}" dt="2023-09-27T18:28:36.713" v="1082" actId="478"/>
          <ac:spMkLst>
            <pc:docMk/>
            <pc:sldMk cId="3848182500" sldId="2147309276"/>
            <ac:spMk id="33" creationId="{08607859-43A3-3422-821E-CF051863BF64}"/>
          </ac:spMkLst>
        </pc:spChg>
        <pc:spChg chg="add del">
          <ac:chgData name="Mihai Budiu" userId="3fe408b5c12bb05c" providerId="LiveId" clId="{7D99599F-A90C-4B66-BD17-14AF41D1B952}" dt="2023-09-27T18:28:44.823" v="1086" actId="478"/>
          <ac:spMkLst>
            <pc:docMk/>
            <pc:sldMk cId="3848182500" sldId="2147309276"/>
            <ac:spMk id="34" creationId="{CE50DD31-7B0C-A53F-B305-04C1A9E4C113}"/>
          </ac:spMkLst>
        </pc:spChg>
        <pc:spChg chg="add mod">
          <ac:chgData name="Mihai Budiu" userId="3fe408b5c12bb05c" providerId="LiveId" clId="{7D99599F-A90C-4B66-BD17-14AF41D1B952}" dt="2023-09-29T20:31:50.063" v="2856" actId="20577"/>
          <ac:spMkLst>
            <pc:docMk/>
            <pc:sldMk cId="3848182500" sldId="2147309276"/>
            <ac:spMk id="35" creationId="{A01F00E4-2B91-AFF2-D9CA-38FC1B23A15C}"/>
          </ac:spMkLst>
        </pc:spChg>
        <pc:spChg chg="add del">
          <ac:chgData name="Mihai Budiu" userId="3fe408b5c12bb05c" providerId="LiveId" clId="{7D99599F-A90C-4B66-BD17-14AF41D1B952}" dt="2023-09-27T18:28:36.713" v="1082" actId="478"/>
          <ac:spMkLst>
            <pc:docMk/>
            <pc:sldMk cId="3848182500" sldId="2147309276"/>
            <ac:spMk id="36" creationId="{5CECDCED-23A6-6BED-D9C2-63BCBC9B4D96}"/>
          </ac:spMkLst>
        </pc:spChg>
        <pc:spChg chg="add del">
          <ac:chgData name="Mihai Budiu" userId="3fe408b5c12bb05c" providerId="LiveId" clId="{7D99599F-A90C-4B66-BD17-14AF41D1B952}" dt="2023-09-27T18:28:47.198" v="1088" actId="478"/>
          <ac:spMkLst>
            <pc:docMk/>
            <pc:sldMk cId="3848182500" sldId="2147309276"/>
            <ac:spMk id="37" creationId="{5E879489-F33A-48C3-9E23-DA85C9ADC912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38" creationId="{3F2150D1-A50E-42FF-0D35-87BAAF3E6DEE}"/>
          </ac:spMkLst>
        </pc:spChg>
        <pc:spChg chg="add del">
          <ac:chgData name="Mihai Budiu" userId="3fe408b5c12bb05c" providerId="LiveId" clId="{7D99599F-A90C-4B66-BD17-14AF41D1B952}" dt="2023-09-27T18:28:43.856" v="1085" actId="478"/>
          <ac:spMkLst>
            <pc:docMk/>
            <pc:sldMk cId="3848182500" sldId="2147309276"/>
            <ac:spMk id="39" creationId="{04A05D0A-9161-BC67-6AA4-69B002E0B054}"/>
          </ac:spMkLst>
        </pc:spChg>
        <pc:spChg chg="add del">
          <ac:chgData name="Mihai Budiu" userId="3fe408b5c12bb05c" providerId="LiveId" clId="{7D99599F-A90C-4B66-BD17-14AF41D1B952}" dt="2023-09-27T18:28:43.856" v="1085" actId="478"/>
          <ac:spMkLst>
            <pc:docMk/>
            <pc:sldMk cId="3848182500" sldId="2147309276"/>
            <ac:spMk id="40" creationId="{6D8CE9B5-7E9D-5CDA-73AD-A8E5F05E5045}"/>
          </ac:spMkLst>
        </pc:spChg>
        <pc:spChg chg="add del">
          <ac:chgData name="Mihai Budiu" userId="3fe408b5c12bb05c" providerId="LiveId" clId="{7D99599F-A90C-4B66-BD17-14AF41D1B952}" dt="2023-09-27T18:28:43.856" v="1085" actId="478"/>
          <ac:spMkLst>
            <pc:docMk/>
            <pc:sldMk cId="3848182500" sldId="2147309276"/>
            <ac:spMk id="41" creationId="{74D45C3A-C053-7199-DE0D-A0B4BFBEB1F7}"/>
          </ac:spMkLst>
        </pc:spChg>
        <pc:spChg chg="add del">
          <ac:chgData name="Mihai Budiu" userId="3fe408b5c12bb05c" providerId="LiveId" clId="{7D99599F-A90C-4B66-BD17-14AF41D1B952}" dt="2023-09-27T18:28:43.856" v="1085" actId="478"/>
          <ac:spMkLst>
            <pc:docMk/>
            <pc:sldMk cId="3848182500" sldId="2147309276"/>
            <ac:spMk id="42" creationId="{676CF77D-7582-D5C2-1765-C83FCC6A27F2}"/>
          </ac:spMkLst>
        </pc:spChg>
        <pc:spChg chg="add del">
          <ac:chgData name="Mihai Budiu" userId="3fe408b5c12bb05c" providerId="LiveId" clId="{7D99599F-A90C-4B66-BD17-14AF41D1B952}" dt="2023-09-27T18:28:48.244" v="1089" actId="478"/>
          <ac:spMkLst>
            <pc:docMk/>
            <pc:sldMk cId="3848182500" sldId="2147309276"/>
            <ac:spMk id="43" creationId="{F6EB41F2-BC21-D8E9-F7A2-A76B7156680D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44" creationId="{16B81B54-A049-4A30-7FE5-060A2E32A500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45" creationId="{9C232690-114F-9B3F-9858-75E2F7000F20}"/>
          </ac:spMkLst>
        </pc:spChg>
        <pc:spChg chg="del mod">
          <ac:chgData name="Mihai Budiu" userId="3fe408b5c12bb05c" providerId="LiveId" clId="{7D99599F-A90C-4B66-BD17-14AF41D1B952}" dt="2023-09-29T20:32:10.435" v="2857" actId="478"/>
          <ac:spMkLst>
            <pc:docMk/>
            <pc:sldMk cId="3848182500" sldId="2147309276"/>
            <ac:spMk id="46" creationId="{F2AE12D5-360C-E6EF-6F48-7CDE796DB340}"/>
          </ac:spMkLst>
        </pc:spChg>
        <pc:spChg chg="add mod">
          <ac:chgData name="Mihai Budiu" userId="3fe408b5c12bb05c" providerId="LiveId" clId="{7D99599F-A90C-4B66-BD17-14AF41D1B952}" dt="2023-09-27T18:32:46.547" v="1170"/>
          <ac:spMkLst>
            <pc:docMk/>
            <pc:sldMk cId="3848182500" sldId="2147309276"/>
            <ac:spMk id="47" creationId="{845F7921-BB7D-821D-2FC9-652599ACD4D6}"/>
          </ac:spMkLst>
        </pc:spChg>
      </pc:sldChg>
      <pc:sldChg chg="modSp del mod">
        <pc:chgData name="Mihai Budiu" userId="3fe408b5c12bb05c" providerId="LiveId" clId="{7D99599F-A90C-4B66-BD17-14AF41D1B952}" dt="2023-09-27T18:46:59.119" v="1546" actId="47"/>
        <pc:sldMkLst>
          <pc:docMk/>
          <pc:sldMk cId="26178123" sldId="2147309277"/>
        </pc:sldMkLst>
        <pc:spChg chg="mod">
          <ac:chgData name="Mihai Budiu" userId="3fe408b5c12bb05c" providerId="LiveId" clId="{7D99599F-A90C-4B66-BD17-14AF41D1B952}" dt="2023-09-27T18:41:22.071" v="1215" actId="20577"/>
          <ac:spMkLst>
            <pc:docMk/>
            <pc:sldMk cId="26178123" sldId="2147309277"/>
            <ac:spMk id="3" creationId="{21D30FFD-ADB1-E773-5654-FD7A6E6B0DFA}"/>
          </ac:spMkLst>
        </pc:spChg>
      </pc:sldChg>
      <pc:sldChg chg="del">
        <pc:chgData name="Mihai Budiu" userId="3fe408b5c12bb05c" providerId="LiveId" clId="{7D99599F-A90C-4B66-BD17-14AF41D1B952}" dt="2023-09-27T18:42:08.331" v="1217" actId="47"/>
        <pc:sldMkLst>
          <pc:docMk/>
          <pc:sldMk cId="2344834547" sldId="2147309278"/>
        </pc:sldMkLst>
      </pc:sldChg>
      <pc:sldChg chg="del">
        <pc:chgData name="Mihai Budiu" userId="3fe408b5c12bb05c" providerId="LiveId" clId="{7D99599F-A90C-4B66-BD17-14AF41D1B952}" dt="2023-09-27T18:41:53.949" v="1216" actId="47"/>
        <pc:sldMkLst>
          <pc:docMk/>
          <pc:sldMk cId="941426097" sldId="2147309279"/>
        </pc:sldMkLst>
      </pc:sldChg>
      <pc:sldChg chg="modSp mod">
        <pc:chgData name="Mihai Budiu" userId="3fe408b5c12bb05c" providerId="LiveId" clId="{7D99599F-A90C-4B66-BD17-14AF41D1B952}" dt="2023-09-29T20:42:41.872" v="2954" actId="20577"/>
        <pc:sldMkLst>
          <pc:docMk/>
          <pc:sldMk cId="3991176687" sldId="2147309281"/>
        </pc:sldMkLst>
        <pc:spChg chg="mod">
          <ac:chgData name="Mihai Budiu" userId="3fe408b5c12bb05c" providerId="LiveId" clId="{7D99599F-A90C-4B66-BD17-14AF41D1B952}" dt="2023-09-29T20:42:41.872" v="2954" actId="20577"/>
          <ac:spMkLst>
            <pc:docMk/>
            <pc:sldMk cId="3991176687" sldId="2147309281"/>
            <ac:spMk id="2" creationId="{7218BD3C-9D4D-7939-E665-1BDA4BA81E0E}"/>
          </ac:spMkLst>
        </pc:spChg>
        <pc:spChg chg="mod">
          <ac:chgData name="Mihai Budiu" userId="3fe408b5c12bb05c" providerId="LiveId" clId="{7D99599F-A90C-4B66-BD17-14AF41D1B952}" dt="2023-09-27T18:56:28.972" v="1587" actId="6549"/>
          <ac:spMkLst>
            <pc:docMk/>
            <pc:sldMk cId="3991176687" sldId="2147309281"/>
            <ac:spMk id="3" creationId="{85C832AF-FAF7-A05E-E83A-5B419463AA93}"/>
          </ac:spMkLst>
        </pc:spChg>
      </pc:sldChg>
      <pc:sldChg chg="del">
        <pc:chgData name="Mihai Budiu" userId="3fe408b5c12bb05c" providerId="LiveId" clId="{7D99599F-A90C-4B66-BD17-14AF41D1B952}" dt="2023-09-27T18:42:35.921" v="1218" actId="47"/>
        <pc:sldMkLst>
          <pc:docMk/>
          <pc:sldMk cId="2461807267" sldId="2147309282"/>
        </pc:sldMkLst>
      </pc:sldChg>
      <pc:sldChg chg="modSp">
        <pc:chgData name="Mihai Budiu" userId="3fe408b5c12bb05c" providerId="LiveId" clId="{7D99599F-A90C-4B66-BD17-14AF41D1B952}" dt="2023-09-29T20:46:08.306" v="2982" actId="20577"/>
        <pc:sldMkLst>
          <pc:docMk/>
          <pc:sldMk cId="2645037205" sldId="2147309284"/>
        </pc:sldMkLst>
        <pc:spChg chg="mod">
          <ac:chgData name="Mihai Budiu" userId="3fe408b5c12bb05c" providerId="LiveId" clId="{7D99599F-A90C-4B66-BD17-14AF41D1B952}" dt="2023-09-29T20:46:08.306" v="2982" actId="20577"/>
          <ac:spMkLst>
            <pc:docMk/>
            <pc:sldMk cId="2645037205" sldId="2147309284"/>
            <ac:spMk id="3" creationId="{5F373BE9-1C34-7076-3E93-000BD3E47E20}"/>
          </ac:spMkLst>
        </pc:spChg>
      </pc:sldChg>
      <pc:sldChg chg="modSp mod">
        <pc:chgData name="Mihai Budiu" userId="3fe408b5c12bb05c" providerId="LiveId" clId="{7D99599F-A90C-4B66-BD17-14AF41D1B952}" dt="2023-09-27T18:25:23.738" v="1044" actId="27636"/>
        <pc:sldMkLst>
          <pc:docMk/>
          <pc:sldMk cId="777274563" sldId="2147309285"/>
        </pc:sldMkLst>
        <pc:spChg chg="mod">
          <ac:chgData name="Mihai Budiu" userId="3fe408b5c12bb05c" providerId="LiveId" clId="{7D99599F-A90C-4B66-BD17-14AF41D1B952}" dt="2023-09-27T18:25:23.738" v="1044" actId="27636"/>
          <ac:spMkLst>
            <pc:docMk/>
            <pc:sldMk cId="777274563" sldId="2147309285"/>
            <ac:spMk id="3" creationId="{67ECE149-2021-B44F-40E2-2EDF84AAE36D}"/>
          </ac:spMkLst>
        </pc:spChg>
      </pc:sldChg>
      <pc:sldChg chg="addSp modSp mod ord">
        <pc:chgData name="Mihai Budiu" userId="3fe408b5c12bb05c" providerId="LiveId" clId="{7D99599F-A90C-4B66-BD17-14AF41D1B952}" dt="2023-09-29T18:58:39.181" v="2805" actId="1076"/>
        <pc:sldMkLst>
          <pc:docMk/>
          <pc:sldMk cId="1995163211" sldId="2147309286"/>
        </pc:sldMkLst>
        <pc:picChg chg="add mod">
          <ac:chgData name="Mihai Budiu" userId="3fe408b5c12bb05c" providerId="LiveId" clId="{7D99599F-A90C-4B66-BD17-14AF41D1B952}" dt="2023-09-29T18:58:39.181" v="2805" actId="1076"/>
          <ac:picMkLst>
            <pc:docMk/>
            <pc:sldMk cId="1995163211" sldId="2147309286"/>
            <ac:picMk id="3" creationId="{F4733295-0D29-2454-0550-F8CA312D2D1A}"/>
          </ac:picMkLst>
        </pc:picChg>
      </pc:sldChg>
      <pc:sldChg chg="del">
        <pc:chgData name="Mihai Budiu" userId="3fe408b5c12bb05c" providerId="LiveId" clId="{7D99599F-A90C-4B66-BD17-14AF41D1B952}" dt="2023-09-27T18:09:34.235" v="412" actId="47"/>
        <pc:sldMkLst>
          <pc:docMk/>
          <pc:sldMk cId="3585030268" sldId="2147309287"/>
        </pc:sldMkLst>
      </pc:sldChg>
      <pc:sldChg chg="add">
        <pc:chgData name="Mihai Budiu" userId="3fe408b5c12bb05c" providerId="LiveId" clId="{7D99599F-A90C-4B66-BD17-14AF41D1B952}" dt="2023-09-27T17:59:55.048" v="48"/>
        <pc:sldMkLst>
          <pc:docMk/>
          <pc:sldMk cId="977280246" sldId="2147309288"/>
        </pc:sldMkLst>
      </pc:sldChg>
      <pc:sldChg chg="modSp add">
        <pc:chgData name="Mihai Budiu" userId="3fe408b5c12bb05c" providerId="LiveId" clId="{7D99599F-A90C-4B66-BD17-14AF41D1B952}" dt="2023-09-27T18:01:51.633" v="64" actId="20577"/>
        <pc:sldMkLst>
          <pc:docMk/>
          <pc:sldMk cId="4237751760" sldId="2147309289"/>
        </pc:sldMkLst>
        <pc:spChg chg="mod">
          <ac:chgData name="Mihai Budiu" userId="3fe408b5c12bb05c" providerId="LiveId" clId="{7D99599F-A90C-4B66-BD17-14AF41D1B952}" dt="2023-09-27T18:01:51.633" v="64" actId="20577"/>
          <ac:spMkLst>
            <pc:docMk/>
            <pc:sldMk cId="4237751760" sldId="2147309289"/>
            <ac:spMk id="3" creationId="{F9E54021-1D30-45AF-80B7-5A764EF06870}"/>
          </ac:spMkLst>
        </pc:spChg>
      </pc:sldChg>
      <pc:sldChg chg="add">
        <pc:chgData name="Mihai Budiu" userId="3fe408b5c12bb05c" providerId="LiveId" clId="{7D99599F-A90C-4B66-BD17-14AF41D1B952}" dt="2023-09-27T18:02:08.550" v="65"/>
        <pc:sldMkLst>
          <pc:docMk/>
          <pc:sldMk cId="3549574370" sldId="2147309290"/>
        </pc:sldMkLst>
      </pc:sldChg>
      <pc:sldChg chg="addSp delSp modSp new mod modAnim">
        <pc:chgData name="Mihai Budiu" userId="3fe408b5c12bb05c" providerId="LiveId" clId="{7D99599F-A90C-4B66-BD17-14AF41D1B952}" dt="2023-09-29T20:23:13.536" v="2835" actId="1038"/>
        <pc:sldMkLst>
          <pc:docMk/>
          <pc:sldMk cId="203854178" sldId="2147309291"/>
        </pc:sldMkLst>
        <pc:spChg chg="mod">
          <ac:chgData name="Mihai Budiu" userId="3fe408b5c12bb05c" providerId="LiveId" clId="{7D99599F-A90C-4B66-BD17-14AF41D1B952}" dt="2023-09-27T18:05:28.740" v="116" actId="20577"/>
          <ac:spMkLst>
            <pc:docMk/>
            <pc:sldMk cId="203854178" sldId="2147309291"/>
            <ac:spMk id="2" creationId="{C55E33DA-898B-DC96-06E1-C2BD647AA3D9}"/>
          </ac:spMkLst>
        </pc:spChg>
        <pc:spChg chg="del">
          <ac:chgData name="Mihai Budiu" userId="3fe408b5c12bb05c" providerId="LiveId" clId="{7D99599F-A90C-4B66-BD17-14AF41D1B952}" dt="2023-09-27T18:05:46.854" v="120" actId="478"/>
          <ac:spMkLst>
            <pc:docMk/>
            <pc:sldMk cId="203854178" sldId="2147309291"/>
            <ac:spMk id="3" creationId="{96D619E3-0211-FAD9-1EF3-85389769AAD0}"/>
          </ac:spMkLst>
        </pc:spChg>
        <pc:spChg chg="add del mod">
          <ac:chgData name="Mihai Budiu" userId="3fe408b5c12bb05c" providerId="LiveId" clId="{7D99599F-A90C-4B66-BD17-14AF41D1B952}" dt="2023-09-27T18:05:36.940" v="118"/>
          <ac:spMkLst>
            <pc:docMk/>
            <pc:sldMk cId="203854178" sldId="2147309291"/>
            <ac:spMk id="5" creationId="{A18ADEA7-7F04-C4F5-C81F-8BFF6D6ADB8A}"/>
          </ac:spMkLst>
        </pc:spChg>
        <pc:spChg chg="add mod">
          <ac:chgData name="Mihai Budiu" userId="3fe408b5c12bb05c" providerId="LiveId" clId="{7D99599F-A90C-4B66-BD17-14AF41D1B952}" dt="2023-09-29T20:23:13.536" v="2835" actId="1038"/>
          <ac:spMkLst>
            <pc:docMk/>
            <pc:sldMk cId="203854178" sldId="2147309291"/>
            <ac:spMk id="7" creationId="{EAA050A2-691F-2380-CB63-BD7289D8D4A7}"/>
          </ac:spMkLst>
        </pc:spChg>
        <pc:spChg chg="add mod">
          <ac:chgData name="Mihai Budiu" userId="3fe408b5c12bb05c" providerId="LiveId" clId="{7D99599F-A90C-4B66-BD17-14AF41D1B952}" dt="2023-09-29T20:23:07.584" v="2806" actId="1076"/>
          <ac:spMkLst>
            <pc:docMk/>
            <pc:sldMk cId="203854178" sldId="2147309291"/>
            <ac:spMk id="15" creationId="{75EA5FF8-EE75-A504-E14C-74F3B2A4C455}"/>
          </ac:spMkLst>
        </pc:spChg>
        <pc:picChg chg="add mod modCrop">
          <ac:chgData name="Mihai Budiu" userId="3fe408b5c12bb05c" providerId="LiveId" clId="{7D99599F-A90C-4B66-BD17-14AF41D1B952}" dt="2023-09-29T20:23:13.536" v="2835" actId="1038"/>
          <ac:picMkLst>
            <pc:docMk/>
            <pc:sldMk cId="203854178" sldId="2147309291"/>
            <ac:picMk id="6" creationId="{094C9C5A-0B21-19F0-E940-3A36595DFBF5}"/>
          </ac:picMkLst>
        </pc:picChg>
        <pc:cxnChg chg="add mod">
          <ac:chgData name="Mihai Budiu" userId="3fe408b5c12bb05c" providerId="LiveId" clId="{7D99599F-A90C-4B66-BD17-14AF41D1B952}" dt="2023-09-29T20:23:13.536" v="2835" actId="1038"/>
          <ac:cxnSpMkLst>
            <pc:docMk/>
            <pc:sldMk cId="203854178" sldId="2147309291"/>
            <ac:cxnSpMk id="9" creationId="{A38A3EFC-3EAA-7349-F02F-C3159180C2D4}"/>
          </ac:cxnSpMkLst>
        </pc:cxnChg>
        <pc:cxnChg chg="add mod">
          <ac:chgData name="Mihai Budiu" userId="3fe408b5c12bb05c" providerId="LiveId" clId="{7D99599F-A90C-4B66-BD17-14AF41D1B952}" dt="2023-09-29T20:23:13.536" v="2835" actId="1038"/>
          <ac:cxnSpMkLst>
            <pc:docMk/>
            <pc:sldMk cId="203854178" sldId="2147309291"/>
            <ac:cxnSpMk id="11" creationId="{99560D96-BE56-008A-FD88-4BEEB5F089F6}"/>
          </ac:cxnSpMkLst>
        </pc:cxnChg>
      </pc:sldChg>
      <pc:sldChg chg="addSp delSp modSp new mod ord">
        <pc:chgData name="Mihai Budiu" userId="3fe408b5c12bb05c" providerId="LiveId" clId="{7D99599F-A90C-4B66-BD17-14AF41D1B952}" dt="2023-09-27T18:21:30.248" v="1014" actId="1076"/>
        <pc:sldMkLst>
          <pc:docMk/>
          <pc:sldMk cId="138198602" sldId="2147309292"/>
        </pc:sldMkLst>
        <pc:spChg chg="mod">
          <ac:chgData name="Mihai Budiu" userId="3fe408b5c12bb05c" providerId="LiveId" clId="{7D99599F-A90C-4B66-BD17-14AF41D1B952}" dt="2023-09-27T18:11:46.374" v="593" actId="20577"/>
          <ac:spMkLst>
            <pc:docMk/>
            <pc:sldMk cId="138198602" sldId="2147309292"/>
            <ac:spMk id="2" creationId="{F2663095-B538-6B30-206A-FE2952C94346}"/>
          </ac:spMkLst>
        </pc:spChg>
        <pc:spChg chg="del mod">
          <ac:chgData name="Mihai Budiu" userId="3fe408b5c12bb05c" providerId="LiveId" clId="{7D99599F-A90C-4B66-BD17-14AF41D1B952}" dt="2023-09-27T18:12:34.583" v="710" actId="478"/>
          <ac:spMkLst>
            <pc:docMk/>
            <pc:sldMk cId="138198602" sldId="2147309292"/>
            <ac:spMk id="3" creationId="{4C656205-C6D2-3CA6-62BE-BF7A0CBC550A}"/>
          </ac:spMkLst>
        </pc:spChg>
        <pc:spChg chg="add del mod">
          <ac:chgData name="Mihai Budiu" userId="3fe408b5c12bb05c" providerId="LiveId" clId="{7D99599F-A90C-4B66-BD17-14AF41D1B952}" dt="2023-09-27T18:21:16.461" v="1010"/>
          <ac:spMkLst>
            <pc:docMk/>
            <pc:sldMk cId="138198602" sldId="2147309292"/>
            <ac:spMk id="6" creationId="{925993AD-1538-2DDA-AC3C-92B4C9423022}"/>
          </ac:spMkLst>
        </pc:spChg>
        <pc:picChg chg="add mod">
          <ac:chgData name="Mihai Budiu" userId="3fe408b5c12bb05c" providerId="LiveId" clId="{7D99599F-A90C-4B66-BD17-14AF41D1B952}" dt="2023-09-27T18:21:30.248" v="1014" actId="1076"/>
          <ac:picMkLst>
            <pc:docMk/>
            <pc:sldMk cId="138198602" sldId="2147309292"/>
            <ac:picMk id="8" creationId="{5B117850-C2FA-D098-64FE-63F52DB1A47E}"/>
          </ac:picMkLst>
        </pc:picChg>
      </pc:sldChg>
      <pc:sldChg chg="new del">
        <pc:chgData name="Mihai Budiu" userId="3fe408b5c12bb05c" providerId="LiveId" clId="{7D99599F-A90C-4B66-BD17-14AF41D1B952}" dt="2023-09-27T18:29:11.266" v="1093" actId="47"/>
        <pc:sldMkLst>
          <pc:docMk/>
          <pc:sldMk cId="1740128810" sldId="2147309293"/>
        </pc:sldMkLst>
      </pc:sldChg>
      <pc:sldChg chg="addSp modSp add mod">
        <pc:chgData name="Mihai Budiu" userId="3fe408b5c12bb05c" providerId="LiveId" clId="{7D99599F-A90C-4B66-BD17-14AF41D1B952}" dt="2023-09-29T20:33:12.816" v="2894" actId="1582"/>
        <pc:sldMkLst>
          <pc:docMk/>
          <pc:sldMk cId="4195802766" sldId="2147309294"/>
        </pc:sldMkLst>
        <pc:spChg chg="add mod">
          <ac:chgData name="Mihai Budiu" userId="3fe408b5c12bb05c" providerId="LiveId" clId="{7D99599F-A90C-4B66-BD17-14AF41D1B952}" dt="2023-09-27T18:30:10.368" v="1138" actId="1076"/>
          <ac:spMkLst>
            <pc:docMk/>
            <pc:sldMk cId="4195802766" sldId="2147309294"/>
            <ac:spMk id="3" creationId="{EC470972-3F11-37E8-9CEA-C993181D855C}"/>
          </ac:spMkLst>
        </pc:spChg>
        <pc:spChg chg="mod">
          <ac:chgData name="Mihai Budiu" userId="3fe408b5c12bb05c" providerId="LiveId" clId="{7D99599F-A90C-4B66-BD17-14AF41D1B952}" dt="2023-09-27T18:29:24.941" v="1094" actId="20577"/>
          <ac:spMkLst>
            <pc:docMk/>
            <pc:sldMk cId="4195802766" sldId="2147309294"/>
            <ac:spMk id="25" creationId="{EFBA0409-5271-0209-D6C5-6BBF2FEF5083}"/>
          </ac:spMkLst>
        </pc:spChg>
        <pc:cxnChg chg="mod">
          <ac:chgData name="Mihai Budiu" userId="3fe408b5c12bb05c" providerId="LiveId" clId="{7D99599F-A90C-4B66-BD17-14AF41D1B952}" dt="2023-09-29T20:33:12.816" v="2894" actId="1582"/>
          <ac:cxnSpMkLst>
            <pc:docMk/>
            <pc:sldMk cId="4195802766" sldId="2147309294"/>
            <ac:cxnSpMk id="24" creationId="{310878A1-A88B-CDA3-EB33-4C8B10D569AE}"/>
          </ac:cxnSpMkLst>
        </pc:cxnChg>
        <pc:cxnChg chg="mod">
          <ac:chgData name="Mihai Budiu" userId="3fe408b5c12bb05c" providerId="LiveId" clId="{7D99599F-A90C-4B66-BD17-14AF41D1B952}" dt="2023-09-29T20:33:12.816" v="2894" actId="1582"/>
          <ac:cxnSpMkLst>
            <pc:docMk/>
            <pc:sldMk cId="4195802766" sldId="2147309294"/>
            <ac:cxnSpMk id="26" creationId="{7552C711-D317-D8CC-AD95-A22631FD56C1}"/>
          </ac:cxnSpMkLst>
        </pc:cxnChg>
      </pc:sldChg>
      <pc:sldChg chg="addSp modSp add mod">
        <pc:chgData name="Mihai Budiu" userId="3fe408b5c12bb05c" providerId="LiveId" clId="{7D99599F-A90C-4B66-BD17-14AF41D1B952}" dt="2023-09-29T20:34:47.045" v="2935" actId="114"/>
        <pc:sldMkLst>
          <pc:docMk/>
          <pc:sldMk cId="698413415" sldId="2147309295"/>
        </pc:sldMkLst>
        <pc:spChg chg="add mod">
          <ac:chgData name="Mihai Budiu" userId="3fe408b5c12bb05c" providerId="LiveId" clId="{7D99599F-A90C-4B66-BD17-14AF41D1B952}" dt="2023-09-29T20:34:47.045" v="2935" actId="114"/>
          <ac:spMkLst>
            <pc:docMk/>
            <pc:sldMk cId="698413415" sldId="2147309295"/>
            <ac:spMk id="3" creationId="{452273DA-FDCF-4220-C575-F60B7AFCA7C5}"/>
          </ac:spMkLst>
        </pc:spChg>
      </pc:sldChg>
      <pc:sldChg chg="addSp modSp new mod">
        <pc:chgData name="Mihai Budiu" userId="3fe408b5c12bb05c" providerId="LiveId" clId="{7D99599F-A90C-4B66-BD17-14AF41D1B952}" dt="2023-09-29T20:43:04.209" v="2955" actId="1076"/>
        <pc:sldMkLst>
          <pc:docMk/>
          <pc:sldMk cId="3437062105" sldId="2147309296"/>
        </pc:sldMkLst>
        <pc:spChg chg="mod">
          <ac:chgData name="Mihai Budiu" userId="3fe408b5c12bb05c" providerId="LiveId" clId="{7D99599F-A90C-4B66-BD17-14AF41D1B952}" dt="2023-09-27T18:43:21.736" v="1278" actId="20577"/>
          <ac:spMkLst>
            <pc:docMk/>
            <pc:sldMk cId="3437062105" sldId="2147309296"/>
            <ac:spMk id="2" creationId="{9B17F490-F439-683C-F761-6708A548CCFC}"/>
          </ac:spMkLst>
        </pc:spChg>
        <pc:spChg chg="mod">
          <ac:chgData name="Mihai Budiu" userId="3fe408b5c12bb05c" providerId="LiveId" clId="{7D99599F-A90C-4B66-BD17-14AF41D1B952}" dt="2023-09-27T20:58:46.460" v="2581" actId="20577"/>
          <ac:spMkLst>
            <pc:docMk/>
            <pc:sldMk cId="3437062105" sldId="2147309296"/>
            <ac:spMk id="3" creationId="{E450D835-C82A-49A1-3595-1193F3C4205F}"/>
          </ac:spMkLst>
        </pc:spChg>
        <pc:picChg chg="add mod">
          <ac:chgData name="Mihai Budiu" userId="3fe408b5c12bb05c" providerId="LiveId" clId="{7D99599F-A90C-4B66-BD17-14AF41D1B952}" dt="2023-09-29T20:43:04.209" v="2955" actId="1076"/>
          <ac:picMkLst>
            <pc:docMk/>
            <pc:sldMk cId="3437062105" sldId="2147309296"/>
            <ac:picMk id="6" creationId="{68176918-DF86-2130-B416-8DE289B42E76}"/>
          </ac:picMkLst>
        </pc:picChg>
      </pc:sldChg>
      <pc:sldChg chg="modSp add mod">
        <pc:chgData name="Mihai Budiu" userId="3fe408b5c12bb05c" providerId="LiveId" clId="{7D99599F-A90C-4B66-BD17-14AF41D1B952}" dt="2023-09-29T20:43:41.022" v="2965" actId="20577"/>
        <pc:sldMkLst>
          <pc:docMk/>
          <pc:sldMk cId="1984673269" sldId="2147309306"/>
        </pc:sldMkLst>
        <pc:spChg chg="mod">
          <ac:chgData name="Mihai Budiu" userId="3fe408b5c12bb05c" providerId="LiveId" clId="{7D99599F-A90C-4B66-BD17-14AF41D1B952}" dt="2023-09-29T20:43:41.022" v="2965" actId="20577"/>
          <ac:spMkLst>
            <pc:docMk/>
            <pc:sldMk cId="1984673269" sldId="2147309306"/>
            <ac:spMk id="3" creationId="{CDED72ED-4925-1032-E2EB-7DCF27C41B18}"/>
          </ac:spMkLst>
        </pc:spChg>
      </pc:sldChg>
      <pc:sldChg chg="modSp add mod">
        <pc:chgData name="Mihai Budiu" userId="3fe408b5c12bb05c" providerId="LiveId" clId="{7D99599F-A90C-4B66-BD17-14AF41D1B952}" dt="2023-09-27T18:57:07.754" v="1646" actId="20577"/>
        <pc:sldMkLst>
          <pc:docMk/>
          <pc:sldMk cId="3069846522" sldId="2147309307"/>
        </pc:sldMkLst>
        <pc:spChg chg="mod">
          <ac:chgData name="Mihai Budiu" userId="3fe408b5c12bb05c" providerId="LiveId" clId="{7D99599F-A90C-4B66-BD17-14AF41D1B952}" dt="2023-09-27T18:57:07.754" v="1646" actId="20577"/>
          <ac:spMkLst>
            <pc:docMk/>
            <pc:sldMk cId="3069846522" sldId="2147309307"/>
            <ac:spMk id="3" creationId="{24B9CC7A-ABF0-A316-34E8-CE19FE8425A8}"/>
          </ac:spMkLst>
        </pc:spChg>
      </pc:sldChg>
      <pc:sldChg chg="modSp add mod">
        <pc:chgData name="Mihai Budiu" userId="3fe408b5c12bb05c" providerId="LiveId" clId="{7D99599F-A90C-4B66-BD17-14AF41D1B952}" dt="2023-09-27T18:53:03.151" v="1557" actId="27636"/>
        <pc:sldMkLst>
          <pc:docMk/>
          <pc:sldMk cId="2339747112" sldId="2147309321"/>
        </pc:sldMkLst>
        <pc:spChg chg="mod">
          <ac:chgData name="Mihai Budiu" userId="3fe408b5c12bb05c" providerId="LiveId" clId="{7D99599F-A90C-4B66-BD17-14AF41D1B952}" dt="2023-09-27T18:53:03.151" v="1557" actId="27636"/>
          <ac:spMkLst>
            <pc:docMk/>
            <pc:sldMk cId="2339747112" sldId="2147309321"/>
            <ac:spMk id="3" creationId="{EB126BEF-1789-BD9E-B9BD-1FCCF77069B7}"/>
          </ac:spMkLst>
        </pc:spChg>
      </pc:sldChg>
      <pc:sldChg chg="addSp modSp new mod">
        <pc:chgData name="Mihai Budiu" userId="3fe408b5c12bb05c" providerId="LiveId" clId="{7D99599F-A90C-4B66-BD17-14AF41D1B952}" dt="2023-09-29T20:44:07.984" v="2972" actId="20577"/>
        <pc:sldMkLst>
          <pc:docMk/>
          <pc:sldMk cId="3085026740" sldId="2147309322"/>
        </pc:sldMkLst>
        <pc:spChg chg="mod">
          <ac:chgData name="Mihai Budiu" userId="3fe408b5c12bb05c" providerId="LiveId" clId="{7D99599F-A90C-4B66-BD17-14AF41D1B952}" dt="2023-09-27T20:40:04.109" v="2089" actId="20577"/>
          <ac:spMkLst>
            <pc:docMk/>
            <pc:sldMk cId="3085026740" sldId="2147309322"/>
            <ac:spMk id="2" creationId="{1EB19ECF-63C9-3AA5-846D-9A3F1158F5EA}"/>
          </ac:spMkLst>
        </pc:spChg>
        <pc:spChg chg="mod">
          <ac:chgData name="Mihai Budiu" userId="3fe408b5c12bb05c" providerId="LiveId" clId="{7D99599F-A90C-4B66-BD17-14AF41D1B952}" dt="2023-09-29T20:44:07.984" v="2972" actId="20577"/>
          <ac:spMkLst>
            <pc:docMk/>
            <pc:sldMk cId="3085026740" sldId="2147309322"/>
            <ac:spMk id="3" creationId="{91A06126-D447-38DC-ED03-F8DE1A5B535A}"/>
          </ac:spMkLst>
        </pc:spChg>
        <pc:picChg chg="add mod">
          <ac:chgData name="Mihai Budiu" userId="3fe408b5c12bb05c" providerId="LiveId" clId="{7D99599F-A90C-4B66-BD17-14AF41D1B952}" dt="2023-09-27T18:57:28.011" v="1660"/>
          <ac:picMkLst>
            <pc:docMk/>
            <pc:sldMk cId="3085026740" sldId="2147309322"/>
            <ac:picMk id="5" creationId="{1F3B328B-8B16-7320-9BCD-307FE952380A}"/>
          </ac:picMkLst>
        </pc:picChg>
      </pc:sldChg>
      <pc:sldChg chg="addSp delSp modSp new mod modAnim">
        <pc:chgData name="Mihai Budiu" userId="3fe408b5c12bb05c" providerId="LiveId" clId="{7D99599F-A90C-4B66-BD17-14AF41D1B952}" dt="2023-09-29T20:45:09.841" v="2975"/>
        <pc:sldMkLst>
          <pc:docMk/>
          <pc:sldMk cId="519282631" sldId="2147309323"/>
        </pc:sldMkLst>
        <pc:spChg chg="mod">
          <ac:chgData name="Mihai Budiu" userId="3fe408b5c12bb05c" providerId="LiveId" clId="{7D99599F-A90C-4B66-BD17-14AF41D1B952}" dt="2023-09-27T20:52:23.401" v="2432" actId="1076"/>
          <ac:spMkLst>
            <pc:docMk/>
            <pc:sldMk cId="519282631" sldId="2147309323"/>
            <ac:spMk id="2" creationId="{84A3DFF0-6225-E02F-70B6-5EE994D44905}"/>
          </ac:spMkLst>
        </pc:spChg>
        <pc:spChg chg="del">
          <ac:chgData name="Mihai Budiu" userId="3fe408b5c12bb05c" providerId="LiveId" clId="{7D99599F-A90C-4B66-BD17-14AF41D1B952}" dt="2023-09-27T20:45:59.465" v="2163" actId="478"/>
          <ac:spMkLst>
            <pc:docMk/>
            <pc:sldMk cId="519282631" sldId="2147309323"/>
            <ac:spMk id="3" creationId="{363076F7-60F8-B8F4-5C51-0887B56547DD}"/>
          </ac:spMkLst>
        </pc:spChg>
        <pc:spChg chg="add mod">
          <ac:chgData name="Mihai Budiu" userId="3fe408b5c12bb05c" providerId="LiveId" clId="{7D99599F-A90C-4B66-BD17-14AF41D1B952}" dt="2023-09-27T20:46:30.764" v="2164"/>
          <ac:spMkLst>
            <pc:docMk/>
            <pc:sldMk cId="519282631" sldId="2147309323"/>
            <ac:spMk id="5" creationId="{4222BA66-991A-1ED0-AFE9-B95FE3B1D73F}"/>
          </ac:spMkLst>
        </pc:spChg>
        <pc:spChg chg="add mod">
          <ac:chgData name="Mihai Budiu" userId="3fe408b5c12bb05c" providerId="LiveId" clId="{7D99599F-A90C-4B66-BD17-14AF41D1B952}" dt="2023-09-27T20:49:47.551" v="2299" actId="1037"/>
          <ac:spMkLst>
            <pc:docMk/>
            <pc:sldMk cId="519282631" sldId="2147309323"/>
            <ac:spMk id="6" creationId="{AD12227D-8B60-3A05-6C5E-BFA1D3B9BA96}"/>
          </ac:spMkLst>
        </pc:spChg>
        <pc:spChg chg="add mod">
          <ac:chgData name="Mihai Budiu" userId="3fe408b5c12bb05c" providerId="LiveId" clId="{7D99599F-A90C-4B66-BD17-14AF41D1B952}" dt="2023-09-27T20:50:03.080" v="2342" actId="1038"/>
          <ac:spMkLst>
            <pc:docMk/>
            <pc:sldMk cId="519282631" sldId="2147309323"/>
            <ac:spMk id="7" creationId="{7E7E03D3-2763-EFAD-576F-83F7CD69EAD5}"/>
          </ac:spMkLst>
        </pc:spChg>
        <pc:spChg chg="add mod">
          <ac:chgData name="Mihai Budiu" userId="3fe408b5c12bb05c" providerId="LiveId" clId="{7D99599F-A90C-4B66-BD17-14AF41D1B952}" dt="2023-09-27T20:46:45.319" v="2165"/>
          <ac:spMkLst>
            <pc:docMk/>
            <pc:sldMk cId="519282631" sldId="2147309323"/>
            <ac:spMk id="8" creationId="{52D3A903-EDC7-7DDC-D648-0A9AB80EAC0F}"/>
          </ac:spMkLst>
        </pc:spChg>
        <pc:spChg chg="add mod">
          <ac:chgData name="Mihai Budiu" userId="3fe408b5c12bb05c" providerId="LiveId" clId="{7D99599F-A90C-4B66-BD17-14AF41D1B952}" dt="2023-09-27T20:46:45.319" v="2165"/>
          <ac:spMkLst>
            <pc:docMk/>
            <pc:sldMk cId="519282631" sldId="2147309323"/>
            <ac:spMk id="9" creationId="{318DC4D2-34DA-E9FD-520B-F8BCA1C85FFF}"/>
          </ac:spMkLst>
        </pc:spChg>
        <pc:spChg chg="add mod">
          <ac:chgData name="Mihai Budiu" userId="3fe408b5c12bb05c" providerId="LiveId" clId="{7D99599F-A90C-4B66-BD17-14AF41D1B952}" dt="2023-09-27T20:46:45.319" v="2165"/>
          <ac:spMkLst>
            <pc:docMk/>
            <pc:sldMk cId="519282631" sldId="2147309323"/>
            <ac:spMk id="10" creationId="{FF2B55C5-9520-0039-1278-E0BC67709684}"/>
          </ac:spMkLst>
        </pc:spChg>
        <pc:spChg chg="add mod">
          <ac:chgData name="Mihai Budiu" userId="3fe408b5c12bb05c" providerId="LiveId" clId="{7D99599F-A90C-4B66-BD17-14AF41D1B952}" dt="2023-09-27T20:49:47.551" v="2299" actId="1037"/>
          <ac:spMkLst>
            <pc:docMk/>
            <pc:sldMk cId="519282631" sldId="2147309323"/>
            <ac:spMk id="11" creationId="{86B462C6-FEFF-1097-84BB-1B4348DC9886}"/>
          </ac:spMkLst>
        </pc:spChg>
        <pc:spChg chg="add mod">
          <ac:chgData name="Mihai Budiu" userId="3fe408b5c12bb05c" providerId="LiveId" clId="{7D99599F-A90C-4B66-BD17-14AF41D1B952}" dt="2023-09-27T20:50:03.080" v="2342" actId="1038"/>
          <ac:spMkLst>
            <pc:docMk/>
            <pc:sldMk cId="519282631" sldId="2147309323"/>
            <ac:spMk id="12" creationId="{FF24DAFF-FC9E-C9C4-DB9B-6611A08EEDF8}"/>
          </ac:spMkLst>
        </pc:spChg>
        <pc:spChg chg="add mod">
          <ac:chgData name="Mihai Budiu" userId="3fe408b5c12bb05c" providerId="LiveId" clId="{7D99599F-A90C-4B66-BD17-14AF41D1B952}" dt="2023-09-27T20:50:14.103" v="2344" actId="1076"/>
          <ac:spMkLst>
            <pc:docMk/>
            <pc:sldMk cId="519282631" sldId="2147309323"/>
            <ac:spMk id="13" creationId="{0EFC3E11-C8C3-A21D-0EA5-7257D1977D71}"/>
          </ac:spMkLst>
        </pc:spChg>
        <pc:spChg chg="add mod">
          <ac:chgData name="Mihai Budiu" userId="3fe408b5c12bb05c" providerId="LiveId" clId="{7D99599F-A90C-4B66-BD17-14AF41D1B952}" dt="2023-09-27T20:50:14.103" v="2344" actId="1076"/>
          <ac:spMkLst>
            <pc:docMk/>
            <pc:sldMk cId="519282631" sldId="2147309323"/>
            <ac:spMk id="14" creationId="{F5F27FAA-D27E-3606-3933-CE79E16C50BD}"/>
          </ac:spMkLst>
        </pc:spChg>
        <pc:spChg chg="add mod">
          <ac:chgData name="Mihai Budiu" userId="3fe408b5c12bb05c" providerId="LiveId" clId="{7D99599F-A90C-4B66-BD17-14AF41D1B952}" dt="2023-09-27T20:50:14.103" v="2344" actId="1076"/>
          <ac:spMkLst>
            <pc:docMk/>
            <pc:sldMk cId="519282631" sldId="2147309323"/>
            <ac:spMk id="15" creationId="{7AEA2434-433C-67D5-3A0F-B78AE49DEBA3}"/>
          </ac:spMkLst>
        </pc:spChg>
        <pc:spChg chg="add mod">
          <ac:chgData name="Mihai Budiu" userId="3fe408b5c12bb05c" providerId="LiveId" clId="{7D99599F-A90C-4B66-BD17-14AF41D1B952}" dt="2023-09-27T20:49:47.551" v="2299" actId="1037"/>
          <ac:spMkLst>
            <pc:docMk/>
            <pc:sldMk cId="519282631" sldId="2147309323"/>
            <ac:spMk id="16" creationId="{0FEBA14E-F2EE-FAD1-A3DF-E9E97DCEB57B}"/>
          </ac:spMkLst>
        </pc:spChg>
        <pc:spChg chg="add mod">
          <ac:chgData name="Mihai Budiu" userId="3fe408b5c12bb05c" providerId="LiveId" clId="{7D99599F-A90C-4B66-BD17-14AF41D1B952}" dt="2023-09-27T20:50:03.080" v="2342" actId="1038"/>
          <ac:spMkLst>
            <pc:docMk/>
            <pc:sldMk cId="519282631" sldId="2147309323"/>
            <ac:spMk id="17" creationId="{91357014-2CD5-81DC-58ED-ADB408DEB132}"/>
          </ac:spMkLst>
        </pc:spChg>
        <pc:spChg chg="add del mod">
          <ac:chgData name="Mihai Budiu" userId="3fe408b5c12bb05c" providerId="LiveId" clId="{7D99599F-A90C-4B66-BD17-14AF41D1B952}" dt="2023-09-27T20:48:56.928" v="2255" actId="478"/>
          <ac:spMkLst>
            <pc:docMk/>
            <pc:sldMk cId="519282631" sldId="2147309323"/>
            <ac:spMk id="18" creationId="{B953FEF7-E6DB-0CC9-9A09-471DA8DE75A4}"/>
          </ac:spMkLst>
        </pc:spChg>
        <pc:spChg chg="add mod">
          <ac:chgData name="Mihai Budiu" userId="3fe408b5c12bb05c" providerId="LiveId" clId="{7D99599F-A90C-4B66-BD17-14AF41D1B952}" dt="2023-09-27T20:49:42.483" v="2275" actId="1076"/>
          <ac:spMkLst>
            <pc:docMk/>
            <pc:sldMk cId="519282631" sldId="2147309323"/>
            <ac:spMk id="19" creationId="{2818D836-5045-AF48-8DA4-46D4EF166224}"/>
          </ac:spMkLst>
        </pc:spChg>
        <pc:spChg chg="add mod">
          <ac:chgData name="Mihai Budiu" userId="3fe408b5c12bb05c" providerId="LiveId" clId="{7D99599F-A90C-4B66-BD17-14AF41D1B952}" dt="2023-09-27T20:49:58.981" v="2328" actId="1076"/>
          <ac:spMkLst>
            <pc:docMk/>
            <pc:sldMk cId="519282631" sldId="2147309323"/>
            <ac:spMk id="20" creationId="{DB6FDCD5-2748-0621-8F8E-AE33002CBFB4}"/>
          </ac:spMkLst>
        </pc:spChg>
        <pc:spChg chg="add mod">
          <ac:chgData name="Mihai Budiu" userId="3fe408b5c12bb05c" providerId="LiveId" clId="{7D99599F-A90C-4B66-BD17-14AF41D1B952}" dt="2023-09-27T20:50:08.400" v="2343" actId="571"/>
          <ac:spMkLst>
            <pc:docMk/>
            <pc:sldMk cId="519282631" sldId="2147309323"/>
            <ac:spMk id="21" creationId="{15DE045F-933E-E179-8E9E-AE91EA175FEB}"/>
          </ac:spMkLst>
        </pc:spChg>
        <pc:spChg chg="add del">
          <ac:chgData name="Mihai Budiu" userId="3fe408b5c12bb05c" providerId="LiveId" clId="{7D99599F-A90C-4B66-BD17-14AF41D1B952}" dt="2023-09-27T20:50:27.303" v="2346" actId="478"/>
          <ac:spMkLst>
            <pc:docMk/>
            <pc:sldMk cId="519282631" sldId="2147309323"/>
            <ac:spMk id="22" creationId="{F7B35559-E67B-D134-52F6-15045DA5F7A4}"/>
          </ac:spMkLst>
        </pc:spChg>
        <pc:spChg chg="add mod">
          <ac:chgData name="Mihai Budiu" userId="3fe408b5c12bb05c" providerId="LiveId" clId="{7D99599F-A90C-4B66-BD17-14AF41D1B952}" dt="2023-09-27T20:50:44.701" v="2370" actId="1076"/>
          <ac:spMkLst>
            <pc:docMk/>
            <pc:sldMk cId="519282631" sldId="2147309323"/>
            <ac:spMk id="23" creationId="{DB372960-5308-F05F-5FDB-9E31E40651FF}"/>
          </ac:spMkLst>
        </pc:spChg>
        <pc:spChg chg="add mod">
          <ac:chgData name="Mihai Budiu" userId="3fe408b5c12bb05c" providerId="LiveId" clId="{7D99599F-A90C-4B66-BD17-14AF41D1B952}" dt="2023-09-27T20:51:03.886" v="2398" actId="1037"/>
          <ac:spMkLst>
            <pc:docMk/>
            <pc:sldMk cId="519282631" sldId="2147309323"/>
            <ac:spMk id="24" creationId="{EC26C109-2FA6-CF89-6BEA-D29AD92FC9AA}"/>
          </ac:spMkLst>
        </pc:spChg>
        <pc:spChg chg="add mod">
          <ac:chgData name="Mihai Budiu" userId="3fe408b5c12bb05c" providerId="LiveId" clId="{7D99599F-A90C-4B66-BD17-14AF41D1B952}" dt="2023-09-27T20:55:01.048" v="2468" actId="20577"/>
          <ac:spMkLst>
            <pc:docMk/>
            <pc:sldMk cId="519282631" sldId="2147309323"/>
            <ac:spMk id="25" creationId="{BEA590C6-3202-05AD-5FA6-B446A8F08561}"/>
          </ac:spMkLst>
        </pc:spChg>
        <pc:spChg chg="add mod">
          <ac:chgData name="Mihai Budiu" userId="3fe408b5c12bb05c" providerId="LiveId" clId="{7D99599F-A90C-4B66-BD17-14AF41D1B952}" dt="2023-09-27T20:53:31.026" v="2439" actId="208"/>
          <ac:spMkLst>
            <pc:docMk/>
            <pc:sldMk cId="519282631" sldId="2147309323"/>
            <ac:spMk id="26" creationId="{933B64F6-4E35-5C5B-AF09-84434BAD606C}"/>
          </ac:spMkLst>
        </pc:spChg>
        <pc:spChg chg="add mod">
          <ac:chgData name="Mihai Budiu" userId="3fe408b5c12bb05c" providerId="LiveId" clId="{7D99599F-A90C-4B66-BD17-14AF41D1B952}" dt="2023-09-27T20:53:31.026" v="2439" actId="208"/>
          <ac:spMkLst>
            <pc:docMk/>
            <pc:sldMk cId="519282631" sldId="2147309323"/>
            <ac:spMk id="27" creationId="{61409C7D-5F3F-0C7B-86E3-052B0FAA9A90}"/>
          </ac:spMkLst>
        </pc:spChg>
        <pc:spChg chg="add del mod">
          <ac:chgData name="Mihai Budiu" userId="3fe408b5c12bb05c" providerId="LiveId" clId="{7D99599F-A90C-4B66-BD17-14AF41D1B952}" dt="2023-09-27T20:52:48.670" v="2434" actId="478"/>
          <ac:spMkLst>
            <pc:docMk/>
            <pc:sldMk cId="519282631" sldId="2147309323"/>
            <ac:spMk id="28" creationId="{B817F918-08C3-FB8B-5430-54C0C3A0DCBF}"/>
          </ac:spMkLst>
        </pc:spChg>
        <pc:spChg chg="add mod">
          <ac:chgData name="Mihai Budiu" userId="3fe408b5c12bb05c" providerId="LiveId" clId="{7D99599F-A90C-4B66-BD17-14AF41D1B952}" dt="2023-09-27T20:53:31.026" v="2439" actId="208"/>
          <ac:spMkLst>
            <pc:docMk/>
            <pc:sldMk cId="519282631" sldId="2147309323"/>
            <ac:spMk id="29" creationId="{E173CA1C-5100-6D7D-3730-9B2563993A8C}"/>
          </ac:spMkLst>
        </pc:spChg>
        <pc:spChg chg="add mod">
          <ac:chgData name="Mihai Budiu" userId="3fe408b5c12bb05c" providerId="LiveId" clId="{7D99599F-A90C-4B66-BD17-14AF41D1B952}" dt="2023-09-27T20:53:46.363" v="2449" actId="1076"/>
          <ac:spMkLst>
            <pc:docMk/>
            <pc:sldMk cId="519282631" sldId="2147309323"/>
            <ac:spMk id="30" creationId="{61F98765-7D3E-6288-67FE-0F1FF4D1EBED}"/>
          </ac:spMkLst>
        </pc:spChg>
        <pc:spChg chg="add mod">
          <ac:chgData name="Mihai Budiu" userId="3fe408b5c12bb05c" providerId="LiveId" clId="{7D99599F-A90C-4B66-BD17-14AF41D1B952}" dt="2023-09-27T20:54:04.264" v="2461" actId="1076"/>
          <ac:spMkLst>
            <pc:docMk/>
            <pc:sldMk cId="519282631" sldId="2147309323"/>
            <ac:spMk id="31" creationId="{1EDB98C2-BE4E-0446-D602-237CED26BA54}"/>
          </ac:spMkLst>
        </pc:spChg>
        <pc:spChg chg="add mod">
          <ac:chgData name="Mihai Budiu" userId="3fe408b5c12bb05c" providerId="LiveId" clId="{7D99599F-A90C-4B66-BD17-14AF41D1B952}" dt="2023-09-27T20:53:58.479" v="2460" actId="571"/>
          <ac:spMkLst>
            <pc:docMk/>
            <pc:sldMk cId="519282631" sldId="2147309323"/>
            <ac:spMk id="32" creationId="{CEFC2AC7-28E6-B73A-8C25-15D3CDCCCD8E}"/>
          </ac:spMkLst>
        </pc:spChg>
        <pc:spChg chg="add mod">
          <ac:chgData name="Mihai Budiu" userId="3fe408b5c12bb05c" providerId="LiveId" clId="{7D99599F-A90C-4B66-BD17-14AF41D1B952}" dt="2023-09-27T20:56:37.602" v="2489" actId="1076"/>
          <ac:spMkLst>
            <pc:docMk/>
            <pc:sldMk cId="519282631" sldId="2147309323"/>
            <ac:spMk id="33" creationId="{2D5A364D-67B1-0450-47F3-D5ED0727FDFC}"/>
          </ac:spMkLst>
        </pc:spChg>
        <pc:spChg chg="add mod">
          <ac:chgData name="Mihai Budiu" userId="3fe408b5c12bb05c" providerId="LiveId" clId="{7D99599F-A90C-4B66-BD17-14AF41D1B952}" dt="2023-09-27T20:58:11.712" v="2527" actId="20577"/>
          <ac:spMkLst>
            <pc:docMk/>
            <pc:sldMk cId="519282631" sldId="2147309323"/>
            <ac:spMk id="34" creationId="{95F95D6B-7D5E-30F8-8325-6F48559A81FD}"/>
          </ac:spMkLst>
        </pc:spChg>
        <pc:spChg chg="add mod">
          <ac:chgData name="Mihai Budiu" userId="3fe408b5c12bb05c" providerId="LiveId" clId="{7D99599F-A90C-4B66-BD17-14AF41D1B952}" dt="2023-09-27T20:56:55.046" v="2503" actId="571"/>
          <ac:spMkLst>
            <pc:docMk/>
            <pc:sldMk cId="519282631" sldId="2147309323"/>
            <ac:spMk id="35" creationId="{B2C60D38-90A9-844C-78F7-149433123C98}"/>
          </ac:spMkLst>
        </pc:spChg>
        <pc:spChg chg="add mod">
          <ac:chgData name="Mihai Budiu" userId="3fe408b5c12bb05c" providerId="LiveId" clId="{7D99599F-A90C-4B66-BD17-14AF41D1B952}" dt="2023-09-27T20:57:14.908" v="2510" actId="20577"/>
          <ac:spMkLst>
            <pc:docMk/>
            <pc:sldMk cId="519282631" sldId="2147309323"/>
            <ac:spMk id="36" creationId="{934D908A-8F8B-3C94-3129-6E48B1EBB0B0}"/>
          </ac:spMkLst>
        </pc:spChg>
      </pc:sldChg>
      <pc:sldChg chg="addSp delSp modSp new mod ord modClrScheme chgLayout">
        <pc:chgData name="Mihai Budiu" userId="3fe408b5c12bb05c" providerId="LiveId" clId="{7D99599F-A90C-4B66-BD17-14AF41D1B952}" dt="2023-09-29T18:33:27.716" v="2765" actId="207"/>
        <pc:sldMkLst>
          <pc:docMk/>
          <pc:sldMk cId="2941190755" sldId="2147309324"/>
        </pc:sldMkLst>
        <pc:spChg chg="mod ord">
          <ac:chgData name="Mihai Budiu" userId="3fe408b5c12bb05c" providerId="LiveId" clId="{7D99599F-A90C-4B66-BD17-14AF41D1B952}" dt="2023-09-29T18:32:34.612" v="2714" actId="20577"/>
          <ac:spMkLst>
            <pc:docMk/>
            <pc:sldMk cId="2941190755" sldId="2147309324"/>
            <ac:spMk id="2" creationId="{0FA6E995-B53C-ABE1-234A-7344A596E296}"/>
          </ac:spMkLst>
        </pc:spChg>
        <pc:spChg chg="del mod">
          <ac:chgData name="Mihai Budiu" userId="3fe408b5c12bb05c" providerId="LiveId" clId="{7D99599F-A90C-4B66-BD17-14AF41D1B952}" dt="2023-09-29T18:30:43.500" v="2695" actId="478"/>
          <ac:spMkLst>
            <pc:docMk/>
            <pc:sldMk cId="2941190755" sldId="2147309324"/>
            <ac:spMk id="3" creationId="{E3677755-7644-62CB-1B4C-FD4B312A1B53}"/>
          </ac:spMkLst>
        </pc:spChg>
        <pc:spChg chg="mod ord">
          <ac:chgData name="Mihai Budiu" userId="3fe408b5c12bb05c" providerId="LiveId" clId="{7D99599F-A90C-4B66-BD17-14AF41D1B952}" dt="2023-09-29T18:30:50.447" v="2697" actId="700"/>
          <ac:spMkLst>
            <pc:docMk/>
            <pc:sldMk cId="2941190755" sldId="2147309324"/>
            <ac:spMk id="4" creationId="{AC47CE16-9CA2-AFA5-90E6-548D966BCE79}"/>
          </ac:spMkLst>
        </pc:spChg>
        <pc:spChg chg="add del mod">
          <ac:chgData name="Mihai Budiu" userId="3fe408b5c12bb05c" providerId="LiveId" clId="{7D99599F-A90C-4B66-BD17-14AF41D1B952}" dt="2023-09-29T18:30:44.849" v="2696" actId="478"/>
          <ac:spMkLst>
            <pc:docMk/>
            <pc:sldMk cId="2941190755" sldId="2147309324"/>
            <ac:spMk id="6" creationId="{307CDEC9-C0D1-C380-E0C5-F034D98459BB}"/>
          </ac:spMkLst>
        </pc:spChg>
        <pc:spChg chg="add mod ord">
          <ac:chgData name="Mihai Budiu" userId="3fe408b5c12bb05c" providerId="LiveId" clId="{7D99599F-A90C-4B66-BD17-14AF41D1B952}" dt="2023-09-29T18:33:27.716" v="2765" actId="207"/>
          <ac:spMkLst>
            <pc:docMk/>
            <pc:sldMk cId="2941190755" sldId="2147309324"/>
            <ac:spMk id="7" creationId="{1C83BAF9-AB7A-6BF3-F61C-78E6B3386E3C}"/>
          </ac:spMkLst>
        </pc:spChg>
      </pc:sldChg>
    </pc:docChg>
  </pc:docChgLst>
  <pc:docChgLst>
    <pc:chgData name="Mihai Budiu" userId="3fe408b5c12bb05c" providerId="LiveId" clId="{678DD738-365C-4ABA-9F45-B207765210E3}"/>
    <pc:docChg chg="undo custSel addSld delSld modSld sldOrd modSection">
      <pc:chgData name="Mihai Budiu" userId="3fe408b5c12bb05c" providerId="LiveId" clId="{678DD738-365C-4ABA-9F45-B207765210E3}" dt="2023-10-07T14:12:05.275" v="844"/>
      <pc:docMkLst>
        <pc:docMk/>
      </pc:docMkLst>
      <pc:sldChg chg="ord">
        <pc:chgData name="Mihai Budiu" userId="3fe408b5c12bb05c" providerId="LiveId" clId="{678DD738-365C-4ABA-9F45-B207765210E3}" dt="2023-10-07T14:08:50.758" v="830"/>
        <pc:sldMkLst>
          <pc:docMk/>
          <pc:sldMk cId="1651621493" sldId="313"/>
        </pc:sldMkLst>
      </pc:sldChg>
      <pc:sldChg chg="ord">
        <pc:chgData name="Mihai Budiu" userId="3fe408b5c12bb05c" providerId="LiveId" clId="{678DD738-365C-4ABA-9F45-B207765210E3}" dt="2023-10-07T14:11:46.171" v="842"/>
        <pc:sldMkLst>
          <pc:docMk/>
          <pc:sldMk cId="1079687724" sldId="346"/>
        </pc:sldMkLst>
      </pc:sldChg>
      <pc:sldChg chg="ord">
        <pc:chgData name="Mihai Budiu" userId="3fe408b5c12bb05c" providerId="LiveId" clId="{678DD738-365C-4ABA-9F45-B207765210E3}" dt="2023-10-07T14:08:50.758" v="830"/>
        <pc:sldMkLst>
          <pc:docMk/>
          <pc:sldMk cId="1679662939" sldId="357"/>
        </pc:sldMkLst>
      </pc:sldChg>
      <pc:sldChg chg="ord">
        <pc:chgData name="Mihai Budiu" userId="3fe408b5c12bb05c" providerId="LiveId" clId="{678DD738-365C-4ABA-9F45-B207765210E3}" dt="2023-10-07T14:08:50.758" v="830"/>
        <pc:sldMkLst>
          <pc:docMk/>
          <pc:sldMk cId="3803513814" sldId="363"/>
        </pc:sldMkLst>
      </pc:sldChg>
      <pc:sldChg chg="modSp mod">
        <pc:chgData name="Mihai Budiu" userId="3fe408b5c12bb05c" providerId="LiveId" clId="{678DD738-365C-4ABA-9F45-B207765210E3}" dt="2023-10-05T23:31:12.063" v="753" actId="113"/>
        <pc:sldMkLst>
          <pc:docMk/>
          <pc:sldMk cId="4227788450" sldId="365"/>
        </pc:sldMkLst>
        <pc:spChg chg="mod">
          <ac:chgData name="Mihai Budiu" userId="3fe408b5c12bb05c" providerId="LiveId" clId="{678DD738-365C-4ABA-9F45-B207765210E3}" dt="2023-10-05T23:31:12.063" v="753" actId="113"/>
          <ac:spMkLst>
            <pc:docMk/>
            <pc:sldMk cId="4227788450" sldId="365"/>
            <ac:spMk id="3" creationId="{5056CACA-74EC-4BAC-BEA9-802F89B81E71}"/>
          </ac:spMkLst>
        </pc:spChg>
      </pc:sldChg>
      <pc:sldChg chg="ord">
        <pc:chgData name="Mihai Budiu" userId="3fe408b5c12bb05c" providerId="LiveId" clId="{678DD738-365C-4ABA-9F45-B207765210E3}" dt="2023-10-07T14:08:50.758" v="830"/>
        <pc:sldMkLst>
          <pc:docMk/>
          <pc:sldMk cId="2290358887" sldId="376"/>
        </pc:sldMkLst>
      </pc:sldChg>
      <pc:sldChg chg="ord">
        <pc:chgData name="Mihai Budiu" userId="3fe408b5c12bb05c" providerId="LiveId" clId="{678DD738-365C-4ABA-9F45-B207765210E3}" dt="2023-10-07T14:12:05.275" v="844"/>
        <pc:sldMkLst>
          <pc:docMk/>
          <pc:sldMk cId="262010240" sldId="377"/>
        </pc:sldMkLst>
      </pc:sldChg>
      <pc:sldChg chg="ord">
        <pc:chgData name="Mihai Budiu" userId="3fe408b5c12bb05c" providerId="LiveId" clId="{678DD738-365C-4ABA-9F45-B207765210E3}" dt="2023-10-07T14:08:50.758" v="830"/>
        <pc:sldMkLst>
          <pc:docMk/>
          <pc:sldMk cId="4126335185" sldId="2147309218"/>
        </pc:sldMkLst>
      </pc:sldChg>
      <pc:sldChg chg="ord">
        <pc:chgData name="Mihai Budiu" userId="3fe408b5c12bb05c" providerId="LiveId" clId="{678DD738-365C-4ABA-9F45-B207765210E3}" dt="2023-10-05T23:41:53.250" v="800"/>
        <pc:sldMkLst>
          <pc:docMk/>
          <pc:sldMk cId="1231354688" sldId="2147309280"/>
        </pc:sldMkLst>
      </pc:sldChg>
      <pc:sldChg chg="modSp mod ord">
        <pc:chgData name="Mihai Budiu" userId="3fe408b5c12bb05c" providerId="LiveId" clId="{678DD738-365C-4ABA-9F45-B207765210E3}" dt="2023-10-07T14:07:52.994" v="828"/>
        <pc:sldMkLst>
          <pc:docMk/>
          <pc:sldMk cId="3991176687" sldId="2147309281"/>
        </pc:sldMkLst>
        <pc:spChg chg="mod">
          <ac:chgData name="Mihai Budiu" userId="3fe408b5c12bb05c" providerId="LiveId" clId="{678DD738-365C-4ABA-9F45-B207765210E3}" dt="2023-10-05T23:39:50.674" v="798" actId="20577"/>
          <ac:spMkLst>
            <pc:docMk/>
            <pc:sldMk cId="3991176687" sldId="2147309281"/>
            <ac:spMk id="2" creationId="{7218BD3C-9D4D-7939-E665-1BDA4BA81E0E}"/>
          </ac:spMkLst>
        </pc:spChg>
      </pc:sldChg>
      <pc:sldChg chg="ord">
        <pc:chgData name="Mihai Budiu" userId="3fe408b5c12bb05c" providerId="LiveId" clId="{678DD738-365C-4ABA-9F45-B207765210E3}" dt="2023-10-07T14:07:13.739" v="824"/>
        <pc:sldMkLst>
          <pc:docMk/>
          <pc:sldMk cId="3849338179" sldId="2147309283"/>
        </pc:sldMkLst>
      </pc:sldChg>
      <pc:sldChg chg="modSp mod">
        <pc:chgData name="Mihai Budiu" userId="3fe408b5c12bb05c" providerId="LiveId" clId="{678DD738-365C-4ABA-9F45-B207765210E3}" dt="2023-10-05T23:42:50.804" v="817" actId="20577"/>
        <pc:sldMkLst>
          <pc:docMk/>
          <pc:sldMk cId="2645037205" sldId="2147309284"/>
        </pc:sldMkLst>
        <pc:spChg chg="mod">
          <ac:chgData name="Mihai Budiu" userId="3fe408b5c12bb05c" providerId="LiveId" clId="{678DD738-365C-4ABA-9F45-B207765210E3}" dt="2023-10-05T23:42:50.804" v="817" actId="20577"/>
          <ac:spMkLst>
            <pc:docMk/>
            <pc:sldMk cId="2645037205" sldId="2147309284"/>
            <ac:spMk id="3" creationId="{5F373BE9-1C34-7076-3E93-000BD3E47E20}"/>
          </ac:spMkLst>
        </pc:spChg>
      </pc:sldChg>
      <pc:sldChg chg="ord">
        <pc:chgData name="Mihai Budiu" userId="3fe408b5c12bb05c" providerId="LiveId" clId="{678DD738-365C-4ABA-9F45-B207765210E3}" dt="2023-10-07T14:07:44.298" v="826"/>
        <pc:sldMkLst>
          <pc:docMk/>
          <pc:sldMk cId="777274563" sldId="2147309285"/>
        </pc:sldMkLst>
      </pc:sldChg>
      <pc:sldChg chg="ord">
        <pc:chgData name="Mihai Budiu" userId="3fe408b5c12bb05c" providerId="LiveId" clId="{678DD738-365C-4ABA-9F45-B207765210E3}" dt="2023-10-07T14:08:50.758" v="830"/>
        <pc:sldMkLst>
          <pc:docMk/>
          <pc:sldMk cId="203854178" sldId="2147309291"/>
        </pc:sldMkLst>
      </pc:sldChg>
      <pc:sldChg chg="modSp mod">
        <pc:chgData name="Mihai Budiu" userId="3fe408b5c12bb05c" providerId="LiveId" clId="{678DD738-365C-4ABA-9F45-B207765210E3}" dt="2023-10-07T14:10:07.342" v="840" actId="20577"/>
        <pc:sldMkLst>
          <pc:docMk/>
          <pc:sldMk cId="138198602" sldId="2147309292"/>
        </pc:sldMkLst>
        <pc:spChg chg="mod">
          <ac:chgData name="Mihai Budiu" userId="3fe408b5c12bb05c" providerId="LiveId" clId="{678DD738-365C-4ABA-9F45-B207765210E3}" dt="2023-10-07T14:10:07.342" v="840" actId="20577"/>
          <ac:spMkLst>
            <pc:docMk/>
            <pc:sldMk cId="138198602" sldId="2147309292"/>
            <ac:spMk id="6" creationId="{925993AD-1538-2DDA-AC3C-92B4C9423022}"/>
          </ac:spMkLst>
        </pc:spChg>
      </pc:sldChg>
      <pc:sldChg chg="ord">
        <pc:chgData name="Mihai Budiu" userId="3fe408b5c12bb05c" providerId="LiveId" clId="{678DD738-365C-4ABA-9F45-B207765210E3}" dt="2023-10-07T14:06:52.824" v="820"/>
        <pc:sldMkLst>
          <pc:docMk/>
          <pc:sldMk cId="3085026740" sldId="2147309322"/>
        </pc:sldMkLst>
      </pc:sldChg>
      <pc:sldChg chg="del">
        <pc:chgData name="Mihai Budiu" userId="3fe408b5c12bb05c" providerId="LiveId" clId="{678DD738-365C-4ABA-9F45-B207765210E3}" dt="2023-10-07T14:06:11.814" v="818" actId="47"/>
        <pc:sldMkLst>
          <pc:docMk/>
          <pc:sldMk cId="2941190755" sldId="2147309324"/>
        </pc:sldMkLst>
      </pc:sldChg>
      <pc:sldChg chg="addSp delSp modSp new mod ord delAnim modAnim">
        <pc:chgData name="Mihai Budiu" userId="3fe408b5c12bb05c" providerId="LiveId" clId="{678DD738-365C-4ABA-9F45-B207765210E3}" dt="2023-10-05T23:34:44.745" v="795" actId="1076"/>
        <pc:sldMkLst>
          <pc:docMk/>
          <pc:sldMk cId="1811427269" sldId="2147309325"/>
        </pc:sldMkLst>
        <pc:spChg chg="mod">
          <ac:chgData name="Mihai Budiu" userId="3fe408b5c12bb05c" providerId="LiveId" clId="{678DD738-365C-4ABA-9F45-B207765210E3}" dt="2023-10-04T22:02:15.850" v="660" actId="20577"/>
          <ac:spMkLst>
            <pc:docMk/>
            <pc:sldMk cId="1811427269" sldId="2147309325"/>
            <ac:spMk id="2" creationId="{3AFE6954-6733-324C-5661-846AAFAD5F4E}"/>
          </ac:spMkLst>
        </pc:spChg>
        <pc:spChg chg="del">
          <ac:chgData name="Mihai Budiu" userId="3fe408b5c12bb05c" providerId="LiveId" clId="{678DD738-365C-4ABA-9F45-B207765210E3}" dt="2023-10-04T00:36:11.801" v="73" actId="478"/>
          <ac:spMkLst>
            <pc:docMk/>
            <pc:sldMk cId="1811427269" sldId="2147309325"/>
            <ac:spMk id="3" creationId="{C7148F1F-AE06-23B1-3FA2-0C3527B1C786}"/>
          </ac:spMkLst>
        </pc:spChg>
        <pc:spChg chg="add del mod">
          <ac:chgData name="Mihai Budiu" userId="3fe408b5c12bb05c" providerId="LiveId" clId="{678DD738-365C-4ABA-9F45-B207765210E3}" dt="2023-10-04T00:34:54.051" v="26" actId="478"/>
          <ac:spMkLst>
            <pc:docMk/>
            <pc:sldMk cId="1811427269" sldId="2147309325"/>
            <ac:spMk id="5" creationId="{0FC67239-52BC-24A1-A42D-8C1438A69CB5}"/>
          </ac:spMkLst>
        </pc:spChg>
        <pc:spChg chg="add del mod">
          <ac:chgData name="Mihai Budiu" userId="3fe408b5c12bb05c" providerId="LiveId" clId="{678DD738-365C-4ABA-9F45-B207765210E3}" dt="2023-10-05T23:33:10.592" v="756"/>
          <ac:spMkLst>
            <pc:docMk/>
            <pc:sldMk cId="1811427269" sldId="2147309325"/>
            <ac:spMk id="7" creationId="{2C790A84-35CC-140C-AC56-97993F80A024}"/>
          </ac:spMkLst>
        </pc:spChg>
        <pc:spChg chg="add del mod">
          <ac:chgData name="Mihai Budiu" userId="3fe408b5c12bb05c" providerId="LiveId" clId="{678DD738-365C-4ABA-9F45-B207765210E3}" dt="2023-10-04T18:26:53.755" v="261" actId="478"/>
          <ac:spMkLst>
            <pc:docMk/>
            <pc:sldMk cId="1811427269" sldId="2147309325"/>
            <ac:spMk id="8" creationId="{120ED582-2F38-D392-1481-8DA2FDB21A2E}"/>
          </ac:spMkLst>
        </pc:spChg>
        <pc:spChg chg="add mod">
          <ac:chgData name="Mihai Budiu" userId="3fe408b5c12bb05c" providerId="LiveId" clId="{678DD738-365C-4ABA-9F45-B207765210E3}" dt="2023-10-04T21:56:02.148" v="309" actId="1076"/>
          <ac:spMkLst>
            <pc:docMk/>
            <pc:sldMk cId="1811427269" sldId="2147309325"/>
            <ac:spMk id="10" creationId="{097045F8-00BA-134A-2E41-8180EA8B4587}"/>
          </ac:spMkLst>
        </pc:spChg>
        <pc:spChg chg="add mod">
          <ac:chgData name="Mihai Budiu" userId="3fe408b5c12bb05c" providerId="LiveId" clId="{678DD738-365C-4ABA-9F45-B207765210E3}" dt="2023-10-04T21:56:36.976" v="315" actId="14100"/>
          <ac:spMkLst>
            <pc:docMk/>
            <pc:sldMk cId="1811427269" sldId="2147309325"/>
            <ac:spMk id="12" creationId="{1A1FD9B0-59DD-A7CA-A2DA-4B38635DD62B}"/>
          </ac:spMkLst>
        </pc:spChg>
        <pc:spChg chg="add mod">
          <ac:chgData name="Mihai Budiu" userId="3fe408b5c12bb05c" providerId="LiveId" clId="{678DD738-365C-4ABA-9F45-B207765210E3}" dt="2023-10-04T00:49:41.861" v="166" actId="1038"/>
          <ac:spMkLst>
            <pc:docMk/>
            <pc:sldMk cId="1811427269" sldId="2147309325"/>
            <ac:spMk id="13" creationId="{64F17E72-0189-8B6A-75AA-F22021373D8D}"/>
          </ac:spMkLst>
        </pc:spChg>
        <pc:spChg chg="add del mod">
          <ac:chgData name="Mihai Budiu" userId="3fe408b5c12bb05c" providerId="LiveId" clId="{678DD738-365C-4ABA-9F45-B207765210E3}" dt="2023-10-04T21:58:52.180" v="486" actId="478"/>
          <ac:spMkLst>
            <pc:docMk/>
            <pc:sldMk cId="1811427269" sldId="2147309325"/>
            <ac:spMk id="14" creationId="{50CEDF9E-8327-0905-E9A1-0B179D2FB7E5}"/>
          </ac:spMkLst>
        </pc:spChg>
        <pc:spChg chg="add mod">
          <ac:chgData name="Mihai Budiu" userId="3fe408b5c12bb05c" providerId="LiveId" clId="{678DD738-365C-4ABA-9F45-B207765210E3}" dt="2023-10-05T23:33:56.521" v="777" actId="20577"/>
          <ac:spMkLst>
            <pc:docMk/>
            <pc:sldMk cId="1811427269" sldId="2147309325"/>
            <ac:spMk id="14" creationId="{70A62D26-73EE-5511-659F-5D975F1D450C}"/>
          </ac:spMkLst>
        </pc:spChg>
        <pc:spChg chg="mod">
          <ac:chgData name="Mihai Budiu" userId="3fe408b5c12bb05c" providerId="LiveId" clId="{678DD738-365C-4ABA-9F45-B207765210E3}" dt="2023-10-04T00:34:40.635" v="21"/>
          <ac:spMkLst>
            <pc:docMk/>
            <pc:sldMk cId="1811427269" sldId="2147309325"/>
            <ac:spMk id="16" creationId="{7056B5F6-E678-F5FC-CE54-220A4BB5B63B}"/>
          </ac:spMkLst>
        </pc:spChg>
        <pc:spChg chg="mod">
          <ac:chgData name="Mihai Budiu" userId="3fe408b5c12bb05c" providerId="LiveId" clId="{678DD738-365C-4ABA-9F45-B207765210E3}" dt="2023-10-04T00:34:40.635" v="21"/>
          <ac:spMkLst>
            <pc:docMk/>
            <pc:sldMk cId="1811427269" sldId="2147309325"/>
            <ac:spMk id="17" creationId="{EF3C1010-8FFC-1A6A-C179-583D32953221}"/>
          </ac:spMkLst>
        </pc:spChg>
        <pc:spChg chg="mod">
          <ac:chgData name="Mihai Budiu" userId="3fe408b5c12bb05c" providerId="LiveId" clId="{678DD738-365C-4ABA-9F45-B207765210E3}" dt="2023-10-04T00:34:40.635" v="21"/>
          <ac:spMkLst>
            <pc:docMk/>
            <pc:sldMk cId="1811427269" sldId="2147309325"/>
            <ac:spMk id="18" creationId="{DA6CE8F7-1C34-AB12-FEEA-88844B2D091C}"/>
          </ac:spMkLst>
        </pc:spChg>
        <pc:spChg chg="mod">
          <ac:chgData name="Mihai Budiu" userId="3fe408b5c12bb05c" providerId="LiveId" clId="{678DD738-365C-4ABA-9F45-B207765210E3}" dt="2023-10-04T00:34:40.635" v="21"/>
          <ac:spMkLst>
            <pc:docMk/>
            <pc:sldMk cId="1811427269" sldId="2147309325"/>
            <ac:spMk id="19" creationId="{8BA9AC9A-D8E8-7DBA-06E4-916591F360EB}"/>
          </ac:spMkLst>
        </pc:spChg>
        <pc:spChg chg="mod">
          <ac:chgData name="Mihai Budiu" userId="3fe408b5c12bb05c" providerId="LiveId" clId="{678DD738-365C-4ABA-9F45-B207765210E3}" dt="2023-10-04T00:34:40.635" v="21"/>
          <ac:spMkLst>
            <pc:docMk/>
            <pc:sldMk cId="1811427269" sldId="2147309325"/>
            <ac:spMk id="20" creationId="{4B65F2DC-89F7-19D1-B87F-25D735F75FE3}"/>
          </ac:spMkLst>
        </pc:spChg>
        <pc:spChg chg="add mod">
          <ac:chgData name="Mihai Budiu" userId="3fe408b5c12bb05c" providerId="LiveId" clId="{678DD738-365C-4ABA-9F45-B207765210E3}" dt="2023-10-04T00:49:41.861" v="166" actId="1038"/>
          <ac:spMkLst>
            <pc:docMk/>
            <pc:sldMk cId="1811427269" sldId="2147309325"/>
            <ac:spMk id="21" creationId="{5CC2011E-7E8C-0FC4-717E-17EA9C940E24}"/>
          </ac:spMkLst>
        </pc:spChg>
        <pc:spChg chg="mod">
          <ac:chgData name="Mihai Budiu" userId="3fe408b5c12bb05c" providerId="LiveId" clId="{678DD738-365C-4ABA-9F45-B207765210E3}" dt="2023-10-04T00:35:42.759" v="38" actId="20577"/>
          <ac:spMkLst>
            <pc:docMk/>
            <pc:sldMk cId="1811427269" sldId="2147309325"/>
            <ac:spMk id="23" creationId="{52BA487B-9437-F211-23DB-F273443AF6ED}"/>
          </ac:spMkLst>
        </pc:spChg>
        <pc:spChg chg="mod">
          <ac:chgData name="Mihai Budiu" userId="3fe408b5c12bb05c" providerId="LiveId" clId="{678DD738-365C-4ABA-9F45-B207765210E3}" dt="2023-10-04T00:35:46.470" v="41" actId="20577"/>
          <ac:spMkLst>
            <pc:docMk/>
            <pc:sldMk cId="1811427269" sldId="2147309325"/>
            <ac:spMk id="24" creationId="{39A70050-F4A8-CE47-9405-A79C0B06FAB4}"/>
          </ac:spMkLst>
        </pc:spChg>
        <pc:spChg chg="mod">
          <ac:chgData name="Mihai Budiu" userId="3fe408b5c12bb05c" providerId="LiveId" clId="{678DD738-365C-4ABA-9F45-B207765210E3}" dt="2023-10-04T00:35:47.881" v="43" actId="20577"/>
          <ac:spMkLst>
            <pc:docMk/>
            <pc:sldMk cId="1811427269" sldId="2147309325"/>
            <ac:spMk id="25" creationId="{31E2E827-BD29-F4FE-7465-D04B6786C04F}"/>
          </ac:spMkLst>
        </pc:spChg>
        <pc:spChg chg="mod">
          <ac:chgData name="Mihai Budiu" userId="3fe408b5c12bb05c" providerId="LiveId" clId="{678DD738-365C-4ABA-9F45-B207765210E3}" dt="2023-10-04T00:35:50.851" v="48" actId="20577"/>
          <ac:spMkLst>
            <pc:docMk/>
            <pc:sldMk cId="1811427269" sldId="2147309325"/>
            <ac:spMk id="26" creationId="{5E8F1642-9431-D287-7282-5DFC24BF766E}"/>
          </ac:spMkLst>
        </pc:spChg>
        <pc:spChg chg="mod">
          <ac:chgData name="Mihai Budiu" userId="3fe408b5c12bb05c" providerId="LiveId" clId="{678DD738-365C-4ABA-9F45-B207765210E3}" dt="2023-10-04T00:35:34.085" v="37" actId="571"/>
          <ac:spMkLst>
            <pc:docMk/>
            <pc:sldMk cId="1811427269" sldId="2147309325"/>
            <ac:spMk id="27" creationId="{0DD2C938-3557-9813-94DE-A797A891D6C2}"/>
          </ac:spMkLst>
        </pc:spChg>
        <pc:spChg chg="add mod">
          <ac:chgData name="Mihai Budiu" userId="3fe408b5c12bb05c" providerId="LiveId" clId="{678DD738-365C-4ABA-9F45-B207765210E3}" dt="2023-10-04T18:26:45.495" v="260" actId="1076"/>
          <ac:spMkLst>
            <pc:docMk/>
            <pc:sldMk cId="1811427269" sldId="2147309325"/>
            <ac:spMk id="28" creationId="{96341B6A-3B6A-D95F-9FC2-29701FA0755E}"/>
          </ac:spMkLst>
        </pc:spChg>
        <pc:spChg chg="add mod">
          <ac:chgData name="Mihai Budiu" userId="3fe408b5c12bb05c" providerId="LiveId" clId="{678DD738-365C-4ABA-9F45-B207765210E3}" dt="2023-10-04T21:53:26.787" v="276" actId="1076"/>
          <ac:spMkLst>
            <pc:docMk/>
            <pc:sldMk cId="1811427269" sldId="2147309325"/>
            <ac:spMk id="30" creationId="{2D983172-DD2B-D57D-493F-BDCC02E9C9B5}"/>
          </ac:spMkLst>
        </pc:spChg>
        <pc:spChg chg="add del mod">
          <ac:chgData name="Mihai Budiu" userId="3fe408b5c12bb05c" providerId="LiveId" clId="{678DD738-365C-4ABA-9F45-B207765210E3}" dt="2023-10-04T21:54:02.185" v="286" actId="478"/>
          <ac:spMkLst>
            <pc:docMk/>
            <pc:sldMk cId="1811427269" sldId="2147309325"/>
            <ac:spMk id="38" creationId="{BEA8A4E9-A93D-0241-DB60-8C417D3667F8}"/>
          </ac:spMkLst>
        </pc:spChg>
        <pc:spChg chg="add del mod">
          <ac:chgData name="Mihai Budiu" userId="3fe408b5c12bb05c" providerId="LiveId" clId="{678DD738-365C-4ABA-9F45-B207765210E3}" dt="2023-10-04T21:54:00.177" v="285" actId="478"/>
          <ac:spMkLst>
            <pc:docMk/>
            <pc:sldMk cId="1811427269" sldId="2147309325"/>
            <ac:spMk id="41" creationId="{7F8EE4F5-F1D8-2ACD-065B-E9E011AE0239}"/>
          </ac:spMkLst>
        </pc:spChg>
        <pc:spChg chg="add mod">
          <ac:chgData name="Mihai Budiu" userId="3fe408b5c12bb05c" providerId="LiveId" clId="{678DD738-365C-4ABA-9F45-B207765210E3}" dt="2023-10-04T21:57:27.562" v="401" actId="1036"/>
          <ac:spMkLst>
            <pc:docMk/>
            <pc:sldMk cId="1811427269" sldId="2147309325"/>
            <ac:spMk id="55" creationId="{43BD34A7-0B74-9A24-3BDB-CE14AB3430D0}"/>
          </ac:spMkLst>
        </pc:spChg>
        <pc:spChg chg="add mod">
          <ac:chgData name="Mihai Budiu" userId="3fe408b5c12bb05c" providerId="LiveId" clId="{678DD738-365C-4ABA-9F45-B207765210E3}" dt="2023-10-04T21:53:19.414" v="275" actId="571"/>
          <ac:spMkLst>
            <pc:docMk/>
            <pc:sldMk cId="1811427269" sldId="2147309325"/>
            <ac:spMk id="60" creationId="{C4001BE9-00EF-2D94-EC5A-ED08311F50A4}"/>
          </ac:spMkLst>
        </pc:spChg>
        <pc:spChg chg="add mod">
          <ac:chgData name="Mihai Budiu" userId="3fe408b5c12bb05c" providerId="LiveId" clId="{678DD738-365C-4ABA-9F45-B207765210E3}" dt="2023-10-04T21:56:27.754" v="312" actId="14100"/>
          <ac:spMkLst>
            <pc:docMk/>
            <pc:sldMk cId="1811427269" sldId="2147309325"/>
            <ac:spMk id="73" creationId="{EC0A4340-493C-996D-CEA3-4366A4D2CE8A}"/>
          </ac:spMkLst>
        </pc:spChg>
        <pc:spChg chg="add mod">
          <ac:chgData name="Mihai Budiu" userId="3fe408b5c12bb05c" providerId="LiveId" clId="{678DD738-365C-4ABA-9F45-B207765210E3}" dt="2023-10-04T21:58:59.506" v="489" actId="1076"/>
          <ac:spMkLst>
            <pc:docMk/>
            <pc:sldMk cId="1811427269" sldId="2147309325"/>
            <ac:spMk id="94" creationId="{AE0A5284-7CC3-05A7-6102-250A3B1F1880}"/>
          </ac:spMkLst>
        </pc:spChg>
        <pc:spChg chg="add mod">
          <ac:chgData name="Mihai Budiu" userId="3fe408b5c12bb05c" providerId="LiveId" clId="{678DD738-365C-4ABA-9F45-B207765210E3}" dt="2023-10-05T23:34:44.745" v="795" actId="1076"/>
          <ac:spMkLst>
            <pc:docMk/>
            <pc:sldMk cId="1811427269" sldId="2147309325"/>
            <ac:spMk id="95" creationId="{F0D56906-D1DD-D7A8-A0A9-5399D658F684}"/>
          </ac:spMkLst>
        </pc:spChg>
        <pc:spChg chg="mod">
          <ac:chgData name="Mihai Budiu" userId="3fe408b5c12bb05c" providerId="LiveId" clId="{678DD738-365C-4ABA-9F45-B207765210E3}" dt="2023-10-04T21:58:52.671" v="487"/>
          <ac:spMkLst>
            <pc:docMk/>
            <pc:sldMk cId="1811427269" sldId="2147309325"/>
            <ac:spMk id="104" creationId="{55EB8813-B954-7C91-C066-1FB9F828D7B3}"/>
          </ac:spMkLst>
        </pc:spChg>
        <pc:spChg chg="mod">
          <ac:chgData name="Mihai Budiu" userId="3fe408b5c12bb05c" providerId="LiveId" clId="{678DD738-365C-4ABA-9F45-B207765210E3}" dt="2023-10-04T21:58:52.671" v="487"/>
          <ac:spMkLst>
            <pc:docMk/>
            <pc:sldMk cId="1811427269" sldId="2147309325"/>
            <ac:spMk id="105" creationId="{B8650660-4962-C4C5-AD97-EA809C970C6F}"/>
          </ac:spMkLst>
        </pc:spChg>
        <pc:spChg chg="mod">
          <ac:chgData name="Mihai Budiu" userId="3fe408b5c12bb05c" providerId="LiveId" clId="{678DD738-365C-4ABA-9F45-B207765210E3}" dt="2023-10-04T21:58:52.671" v="487"/>
          <ac:spMkLst>
            <pc:docMk/>
            <pc:sldMk cId="1811427269" sldId="2147309325"/>
            <ac:spMk id="106" creationId="{AAA116C2-4240-075E-BA23-543B1848E496}"/>
          </ac:spMkLst>
        </pc:spChg>
        <pc:spChg chg="mod">
          <ac:chgData name="Mihai Budiu" userId="3fe408b5c12bb05c" providerId="LiveId" clId="{678DD738-365C-4ABA-9F45-B207765210E3}" dt="2023-10-04T21:59:03.477" v="491" actId="1076"/>
          <ac:spMkLst>
            <pc:docMk/>
            <pc:sldMk cId="1811427269" sldId="2147309325"/>
            <ac:spMk id="107" creationId="{F1992B19-FDC9-7E0A-1640-03891F564EC2}"/>
          </ac:spMkLst>
        </pc:spChg>
        <pc:spChg chg="mod">
          <ac:chgData name="Mihai Budiu" userId="3fe408b5c12bb05c" providerId="LiveId" clId="{678DD738-365C-4ABA-9F45-B207765210E3}" dt="2023-10-04T21:58:52.671" v="487"/>
          <ac:spMkLst>
            <pc:docMk/>
            <pc:sldMk cId="1811427269" sldId="2147309325"/>
            <ac:spMk id="108" creationId="{9C70F7BD-45C9-475A-68E4-EB169C3AF7CC}"/>
          </ac:spMkLst>
        </pc:spChg>
        <pc:grpChg chg="add mod">
          <ac:chgData name="Mihai Budiu" userId="3fe408b5c12bb05c" providerId="LiveId" clId="{678DD738-365C-4ABA-9F45-B207765210E3}" dt="2023-10-04T00:49:41.861" v="166" actId="1038"/>
          <ac:grpSpMkLst>
            <pc:docMk/>
            <pc:sldMk cId="1811427269" sldId="2147309325"/>
            <ac:grpSpMk id="15" creationId="{CE8FE51C-86D0-8B94-F4F0-E3F1064A9274}"/>
          </ac:grpSpMkLst>
        </pc:grpChg>
        <pc:grpChg chg="add mod">
          <ac:chgData name="Mihai Budiu" userId="3fe408b5c12bb05c" providerId="LiveId" clId="{678DD738-365C-4ABA-9F45-B207765210E3}" dt="2023-10-04T00:49:41.861" v="166" actId="1038"/>
          <ac:grpSpMkLst>
            <pc:docMk/>
            <pc:sldMk cId="1811427269" sldId="2147309325"/>
            <ac:grpSpMk id="22" creationId="{225743E2-920F-8B2F-627D-06D68F6CC557}"/>
          </ac:grpSpMkLst>
        </pc:grpChg>
        <pc:grpChg chg="add mod">
          <ac:chgData name="Mihai Budiu" userId="3fe408b5c12bb05c" providerId="LiveId" clId="{678DD738-365C-4ABA-9F45-B207765210E3}" dt="2023-10-04T21:59:13.436" v="493" actId="1076"/>
          <ac:grpSpMkLst>
            <pc:docMk/>
            <pc:sldMk cId="1811427269" sldId="2147309325"/>
            <ac:grpSpMk id="103" creationId="{52A448E9-1B42-8D60-1B06-48D47B17776A}"/>
          </ac:grpSpMkLst>
        </pc:grpChg>
        <pc:picChg chg="add del mod">
          <ac:chgData name="Mihai Budiu" userId="3fe408b5c12bb05c" providerId="LiveId" clId="{678DD738-365C-4ABA-9F45-B207765210E3}" dt="2023-10-04T00:52:18.677" v="245" actId="478"/>
          <ac:picMkLst>
            <pc:docMk/>
            <pc:sldMk cId="1811427269" sldId="2147309325"/>
            <ac:picMk id="34" creationId="{9C3E04B6-1AD7-D2C5-9569-71E826B26589}"/>
          </ac:picMkLst>
        </pc:picChg>
        <pc:picChg chg="add mod">
          <ac:chgData name="Mihai Budiu" userId="3fe408b5c12bb05c" providerId="LiveId" clId="{678DD738-365C-4ABA-9F45-B207765210E3}" dt="2023-10-04T00:51:23.415" v="193" actId="1076"/>
          <ac:picMkLst>
            <pc:docMk/>
            <pc:sldMk cId="1811427269" sldId="2147309325"/>
            <ac:picMk id="35" creationId="{C0A5A9AB-3F17-AAFD-AD65-E8AEFD5711D0}"/>
          </ac:picMkLst>
        </pc:picChg>
        <pc:picChg chg="add del mod ord">
          <ac:chgData name="Mihai Budiu" userId="3fe408b5c12bb05c" providerId="LiveId" clId="{678DD738-365C-4ABA-9F45-B207765210E3}" dt="2023-10-04T21:54:03.928" v="288" actId="478"/>
          <ac:picMkLst>
            <pc:docMk/>
            <pc:sldMk cId="1811427269" sldId="2147309325"/>
            <ac:picMk id="36" creationId="{FB640DAC-D43F-5545-51C2-8726C18056CB}"/>
          </ac:picMkLst>
        </pc:picChg>
        <pc:picChg chg="add mod">
          <ac:chgData name="Mihai Budiu" userId="3fe408b5c12bb05c" providerId="LiveId" clId="{678DD738-365C-4ABA-9F45-B207765210E3}" dt="2023-10-04T00:50:44.994" v="180" actId="571"/>
          <ac:picMkLst>
            <pc:docMk/>
            <pc:sldMk cId="1811427269" sldId="2147309325"/>
            <ac:picMk id="37" creationId="{F82D0D1E-2D38-AC4F-7FD0-F88EF969038E}"/>
          </ac:picMkLst>
        </pc:picChg>
        <pc:picChg chg="add mod">
          <ac:chgData name="Mihai Budiu" userId="3fe408b5c12bb05c" providerId="LiveId" clId="{678DD738-365C-4ABA-9F45-B207765210E3}" dt="2023-10-04T21:57:27.562" v="401" actId="1036"/>
          <ac:picMkLst>
            <pc:docMk/>
            <pc:sldMk cId="1811427269" sldId="2147309325"/>
            <ac:picMk id="54" creationId="{E78A9A40-1DD0-54A1-4FC3-F6C3B6C2B806}"/>
          </ac:picMkLst>
        </pc:picChg>
        <pc:cxnChg chg="add del mod">
          <ac:chgData name="Mihai Budiu" userId="3fe408b5c12bb05c" providerId="LiveId" clId="{678DD738-365C-4ABA-9F45-B207765210E3}" dt="2023-10-05T23:33:10.592" v="756"/>
          <ac:cxnSpMkLst>
            <pc:docMk/>
            <pc:sldMk cId="1811427269" sldId="2147309325"/>
            <ac:cxnSpMk id="5" creationId="{E0AAC865-D17F-0AF8-B0A7-3B21E9EFFD63}"/>
          </ac:cxnSpMkLst>
        </pc:cxnChg>
        <pc:cxnChg chg="add mod">
          <ac:chgData name="Mihai Budiu" userId="3fe408b5c12bb05c" providerId="LiveId" clId="{678DD738-365C-4ABA-9F45-B207765210E3}" dt="2023-10-04T21:56:11.241" v="310" actId="14100"/>
          <ac:cxnSpMkLst>
            <pc:docMk/>
            <pc:sldMk cId="1811427269" sldId="2147309325"/>
            <ac:cxnSpMk id="6" creationId="{824196BE-E96C-6C5E-FE2E-699FE13C26A1}"/>
          </ac:cxnSpMkLst>
        </pc:cxnChg>
        <pc:cxnChg chg="add del mod">
          <ac:chgData name="Mihai Budiu" userId="3fe408b5c12bb05c" providerId="LiveId" clId="{678DD738-365C-4ABA-9F45-B207765210E3}" dt="2023-10-04T18:26:56.252" v="262" actId="478"/>
          <ac:cxnSpMkLst>
            <pc:docMk/>
            <pc:sldMk cId="1811427269" sldId="2147309325"/>
            <ac:cxnSpMk id="7" creationId="{7A0A67D3-F13E-E8DB-4062-C735B223FA87}"/>
          </ac:cxnSpMkLst>
        </pc:cxnChg>
        <pc:cxnChg chg="add del mod">
          <ac:chgData name="Mihai Budiu" userId="3fe408b5c12bb05c" providerId="LiveId" clId="{678DD738-365C-4ABA-9F45-B207765210E3}" dt="2023-10-05T23:33:10.592" v="756"/>
          <ac:cxnSpMkLst>
            <pc:docMk/>
            <pc:sldMk cId="1811427269" sldId="2147309325"/>
            <ac:cxnSpMk id="8" creationId="{214CEE78-6EB6-8024-CB5A-3DCBFACAA066}"/>
          </ac:cxnSpMkLst>
        </pc:cxnChg>
        <pc:cxnChg chg="add del mod">
          <ac:chgData name="Mihai Budiu" userId="3fe408b5c12bb05c" providerId="LiveId" clId="{678DD738-365C-4ABA-9F45-B207765210E3}" dt="2023-10-04T18:27:04.077" v="263" actId="478"/>
          <ac:cxnSpMkLst>
            <pc:docMk/>
            <pc:sldMk cId="1811427269" sldId="2147309325"/>
            <ac:cxnSpMk id="9" creationId="{5980A69F-D9DC-A5A0-E6E3-DEE3F162939E}"/>
          </ac:cxnSpMkLst>
        </pc:cxnChg>
        <pc:cxnChg chg="add mod">
          <ac:chgData name="Mihai Budiu" userId="3fe408b5c12bb05c" providerId="LiveId" clId="{678DD738-365C-4ABA-9F45-B207765210E3}" dt="2023-10-05T23:33:53.289" v="776" actId="693"/>
          <ac:cxnSpMkLst>
            <pc:docMk/>
            <pc:sldMk cId="1811427269" sldId="2147309325"/>
            <ac:cxnSpMk id="9" creationId="{836586FE-F040-14AE-79C2-F7F8EF8B5EB1}"/>
          </ac:cxnSpMkLst>
        </pc:cxnChg>
        <pc:cxnChg chg="add mod">
          <ac:chgData name="Mihai Budiu" userId="3fe408b5c12bb05c" providerId="LiveId" clId="{678DD738-365C-4ABA-9F45-B207765210E3}" dt="2023-10-04T21:56:02.148" v="309" actId="1076"/>
          <ac:cxnSpMkLst>
            <pc:docMk/>
            <pc:sldMk cId="1811427269" sldId="2147309325"/>
            <ac:cxnSpMk id="11" creationId="{B2E10059-3C82-8F44-36DA-12BD7174D8F8}"/>
          </ac:cxnSpMkLst>
        </pc:cxnChg>
        <pc:cxnChg chg="add mod">
          <ac:chgData name="Mihai Budiu" userId="3fe408b5c12bb05c" providerId="LiveId" clId="{678DD738-365C-4ABA-9F45-B207765210E3}" dt="2023-10-04T21:57:27.562" v="401" actId="1036"/>
          <ac:cxnSpMkLst>
            <pc:docMk/>
            <pc:sldMk cId="1811427269" sldId="2147309325"/>
            <ac:cxnSpMk id="29" creationId="{BC1D00F5-14B6-CA47-7B19-DA813A211E16}"/>
          </ac:cxnSpMkLst>
        </pc:cxnChg>
        <pc:cxnChg chg="add mod">
          <ac:chgData name="Mihai Budiu" userId="3fe408b5c12bb05c" providerId="LiveId" clId="{678DD738-365C-4ABA-9F45-B207765210E3}" dt="2023-10-04T21:58:52.180" v="486" actId="478"/>
          <ac:cxnSpMkLst>
            <pc:docMk/>
            <pc:sldMk cId="1811427269" sldId="2147309325"/>
            <ac:cxnSpMk id="31" creationId="{1698455E-FCE0-2FA5-24F4-7B58D7ECA328}"/>
          </ac:cxnSpMkLst>
        </pc:cxnChg>
        <pc:cxnChg chg="add mod">
          <ac:chgData name="Mihai Budiu" userId="3fe408b5c12bb05c" providerId="LiveId" clId="{678DD738-365C-4ABA-9F45-B207765210E3}" dt="2023-10-04T21:59:23.711" v="495" actId="14100"/>
          <ac:cxnSpMkLst>
            <pc:docMk/>
            <pc:sldMk cId="1811427269" sldId="2147309325"/>
            <ac:cxnSpMk id="32" creationId="{94EAADF9-5286-7C2A-DE2F-EAA412C8F5BC}"/>
          </ac:cxnSpMkLst>
        </pc:cxnChg>
        <pc:cxnChg chg="add mod">
          <ac:chgData name="Mihai Budiu" userId="3fe408b5c12bb05c" providerId="LiveId" clId="{678DD738-365C-4ABA-9F45-B207765210E3}" dt="2023-10-05T23:33:53.289" v="776" actId="693"/>
          <ac:cxnSpMkLst>
            <pc:docMk/>
            <pc:sldMk cId="1811427269" sldId="2147309325"/>
            <ac:cxnSpMk id="33" creationId="{2FEAE02B-DB82-6B25-BDE9-DB143A677828}"/>
          </ac:cxnSpMkLst>
        </pc:cxnChg>
        <pc:cxnChg chg="add del mod">
          <ac:chgData name="Mihai Budiu" userId="3fe408b5c12bb05c" providerId="LiveId" clId="{678DD738-365C-4ABA-9F45-B207765210E3}" dt="2023-10-04T21:54:03.354" v="287" actId="478"/>
          <ac:cxnSpMkLst>
            <pc:docMk/>
            <pc:sldMk cId="1811427269" sldId="2147309325"/>
            <ac:cxnSpMk id="44" creationId="{2CD137FE-F94F-2CDB-DB10-AB32E6A75352}"/>
          </ac:cxnSpMkLst>
        </pc:cxnChg>
        <pc:cxnChg chg="add mod">
          <ac:chgData name="Mihai Budiu" userId="3fe408b5c12bb05c" providerId="LiveId" clId="{678DD738-365C-4ABA-9F45-B207765210E3}" dt="2023-10-04T21:56:34.470" v="314" actId="14100"/>
          <ac:cxnSpMkLst>
            <pc:docMk/>
            <pc:sldMk cId="1811427269" sldId="2147309325"/>
            <ac:cxnSpMk id="49" creationId="{DC83893D-A8EA-52E6-F9FF-A8B0A295BC29}"/>
          </ac:cxnSpMkLst>
        </pc:cxnChg>
        <pc:cxnChg chg="add mod">
          <ac:chgData name="Mihai Budiu" userId="3fe408b5c12bb05c" providerId="LiveId" clId="{678DD738-365C-4ABA-9F45-B207765210E3}" dt="2023-10-04T21:53:26.787" v="276" actId="1076"/>
          <ac:cxnSpMkLst>
            <pc:docMk/>
            <pc:sldMk cId="1811427269" sldId="2147309325"/>
            <ac:cxnSpMk id="56" creationId="{2EC6E830-3C06-2F81-7E93-6F1CFC17D2CC}"/>
          </ac:cxnSpMkLst>
        </pc:cxnChg>
        <pc:cxnChg chg="add mod">
          <ac:chgData name="Mihai Budiu" userId="3fe408b5c12bb05c" providerId="LiveId" clId="{678DD738-365C-4ABA-9F45-B207765210E3}" dt="2023-10-05T23:32:58.041" v="754" actId="14100"/>
          <ac:cxnSpMkLst>
            <pc:docMk/>
            <pc:sldMk cId="1811427269" sldId="2147309325"/>
            <ac:cxnSpMk id="81" creationId="{3083E6B3-0918-F833-201B-688740B03EA3}"/>
          </ac:cxnSpMkLst>
        </pc:cxnChg>
        <pc:cxnChg chg="add mod">
          <ac:chgData name="Mihai Budiu" userId="3fe408b5c12bb05c" providerId="LiveId" clId="{678DD738-365C-4ABA-9F45-B207765210E3}" dt="2023-10-05T23:34:44.745" v="795" actId="1076"/>
          <ac:cxnSpMkLst>
            <pc:docMk/>
            <pc:sldMk cId="1811427269" sldId="2147309325"/>
            <ac:cxnSpMk id="97" creationId="{57F4CBC3-1E5F-CC14-A2FB-DAC8D7B0DF3D}"/>
          </ac:cxnSpMkLst>
        </pc:cxnChg>
        <pc:cxnChg chg="add mod">
          <ac:chgData name="Mihai Budiu" userId="3fe408b5c12bb05c" providerId="LiveId" clId="{678DD738-365C-4ABA-9F45-B207765210E3}" dt="2023-10-05T23:34:44.745" v="795" actId="1076"/>
          <ac:cxnSpMkLst>
            <pc:docMk/>
            <pc:sldMk cId="1811427269" sldId="2147309325"/>
            <ac:cxnSpMk id="98" creationId="{86F9DC68-A631-FFF6-A25B-FDD92D4B81E6}"/>
          </ac:cxnSpMkLst>
        </pc:cxnChg>
      </pc:sldChg>
      <pc:sldChg chg="addSp delSp modSp new mod ord chgLayout">
        <pc:chgData name="Mihai Budiu" userId="3fe408b5c12bb05c" providerId="LiveId" clId="{678DD738-365C-4ABA-9F45-B207765210E3}" dt="2023-10-05T23:37:07.397" v="797"/>
        <pc:sldMkLst>
          <pc:docMk/>
          <pc:sldMk cId="4177933306" sldId="2147309326"/>
        </pc:sldMkLst>
        <pc:spChg chg="del">
          <ac:chgData name="Mihai Budiu" userId="3fe408b5c12bb05c" providerId="LiveId" clId="{678DD738-365C-4ABA-9F45-B207765210E3}" dt="2023-10-05T23:20:12.603" v="664" actId="478"/>
          <ac:spMkLst>
            <pc:docMk/>
            <pc:sldMk cId="4177933306" sldId="2147309326"/>
            <ac:spMk id="2" creationId="{12104003-F368-3935-7F75-4C34F50C20A8}"/>
          </ac:spMkLst>
        </pc:spChg>
        <pc:spChg chg="del">
          <ac:chgData name="Mihai Budiu" userId="3fe408b5c12bb05c" providerId="LiveId" clId="{678DD738-365C-4ABA-9F45-B207765210E3}" dt="2023-10-05T23:20:07.259" v="662"/>
          <ac:spMkLst>
            <pc:docMk/>
            <pc:sldMk cId="4177933306" sldId="2147309326"/>
            <ac:spMk id="3" creationId="{01A4E595-67BB-1120-13AD-C72C788175C2}"/>
          </ac:spMkLst>
        </pc:spChg>
        <pc:spChg chg="mod ord">
          <ac:chgData name="Mihai Budiu" userId="3fe408b5c12bb05c" providerId="LiveId" clId="{678DD738-365C-4ABA-9F45-B207765210E3}" dt="2023-10-05T23:20:23.477" v="666" actId="700"/>
          <ac:spMkLst>
            <pc:docMk/>
            <pc:sldMk cId="4177933306" sldId="2147309326"/>
            <ac:spMk id="4" creationId="{C8029EAE-267E-A4B4-33D5-B0F7F96BBC74}"/>
          </ac:spMkLst>
        </pc:spChg>
        <pc:spChg chg="add del mod ord">
          <ac:chgData name="Mihai Budiu" userId="3fe408b5c12bb05c" providerId="LiveId" clId="{678DD738-365C-4ABA-9F45-B207765210E3}" dt="2023-10-05T23:20:43.757" v="674" actId="478"/>
          <ac:spMkLst>
            <pc:docMk/>
            <pc:sldMk cId="4177933306" sldId="2147309326"/>
            <ac:spMk id="7" creationId="{05DEF26D-7B45-5B81-4684-29570A3336AD}"/>
          </ac:spMkLst>
        </pc:spChg>
        <pc:spChg chg="add mod">
          <ac:chgData name="Mihai Budiu" userId="3fe408b5c12bb05c" providerId="LiveId" clId="{678DD738-365C-4ABA-9F45-B207765210E3}" dt="2023-10-05T23:26:02.167" v="752" actId="20577"/>
          <ac:spMkLst>
            <pc:docMk/>
            <pc:sldMk cId="4177933306" sldId="2147309326"/>
            <ac:spMk id="9" creationId="{E448AF1E-842D-618C-4C6A-110BED52062D}"/>
          </ac:spMkLst>
        </pc:spChg>
        <pc:picChg chg="add del mod ord">
          <ac:chgData name="Mihai Budiu" userId="3fe408b5c12bb05c" providerId="LiveId" clId="{678DD738-365C-4ABA-9F45-B207765210E3}" dt="2023-10-05T23:20:31.973" v="669" actId="21"/>
          <ac:picMkLst>
            <pc:docMk/>
            <pc:sldMk cId="4177933306" sldId="2147309326"/>
            <ac:picMk id="6" creationId="{77510885-36E9-B11A-048E-96FE67A2A7FC}"/>
          </ac:picMkLst>
        </pc:picChg>
        <pc:picChg chg="add del mod">
          <ac:chgData name="Mihai Budiu" userId="3fe408b5c12bb05c" providerId="LiveId" clId="{678DD738-365C-4ABA-9F45-B207765210E3}" dt="2023-10-05T23:20:36.577" v="671"/>
          <ac:picMkLst>
            <pc:docMk/>
            <pc:sldMk cId="4177933306" sldId="2147309326"/>
            <ac:picMk id="10" creationId="{4E8266AE-AF40-C2DE-8368-D4060FCB9001}"/>
          </ac:picMkLst>
        </pc:picChg>
        <pc:picChg chg="add mod">
          <ac:chgData name="Mihai Budiu" userId="3fe408b5c12bb05c" providerId="LiveId" clId="{678DD738-365C-4ABA-9F45-B207765210E3}" dt="2023-10-05T23:25:19.953" v="727" actId="1076"/>
          <ac:picMkLst>
            <pc:docMk/>
            <pc:sldMk cId="4177933306" sldId="2147309326"/>
            <ac:picMk id="11" creationId="{270BF0ED-0E74-A9C6-5913-64CC31D24ED1}"/>
          </ac:picMkLst>
        </pc:picChg>
        <pc:picChg chg="add del mod">
          <ac:chgData name="Mihai Budiu" userId="3fe408b5c12bb05c" providerId="LiveId" clId="{678DD738-365C-4ABA-9F45-B207765210E3}" dt="2023-10-05T23:24:07.890" v="712" actId="478"/>
          <ac:picMkLst>
            <pc:docMk/>
            <pc:sldMk cId="4177933306" sldId="2147309326"/>
            <ac:picMk id="13" creationId="{0657B6D6-B3BE-CAED-432D-FCE807435E84}"/>
          </ac:picMkLst>
        </pc:picChg>
        <pc:picChg chg="add mod">
          <ac:chgData name="Mihai Budiu" userId="3fe408b5c12bb05c" providerId="LiveId" clId="{678DD738-365C-4ABA-9F45-B207765210E3}" dt="2023-10-05T23:25:09.842" v="725" actId="1076"/>
          <ac:picMkLst>
            <pc:docMk/>
            <pc:sldMk cId="4177933306" sldId="2147309326"/>
            <ac:picMk id="15" creationId="{F1247A0D-EFA4-A741-0367-98280F014857}"/>
          </ac:picMkLst>
        </pc:picChg>
      </pc:sldChg>
    </pc:docChg>
  </pc:docChgLst>
  <pc:docChgLst>
    <pc:chgData name="Mihai Budiu" userId="3fe408b5c12bb05c" providerId="LiveId" clId="{8FD56A2F-AE8E-479F-90D7-EFB5E3D9F69D}"/>
    <pc:docChg chg="custSel addSld modSld">
      <pc:chgData name="Mihai Budiu" userId="3fe408b5c12bb05c" providerId="LiveId" clId="{8FD56A2F-AE8E-479F-90D7-EFB5E3D9F69D}" dt="2023-10-07T17:28:42.256" v="30"/>
      <pc:docMkLst>
        <pc:docMk/>
      </pc:docMkLst>
      <pc:sldChg chg="modSp mod">
        <pc:chgData name="Mihai Budiu" userId="3fe408b5c12bb05c" providerId="LiveId" clId="{8FD56A2F-AE8E-479F-90D7-EFB5E3D9F69D}" dt="2023-10-07T15:31:28.268" v="29" actId="20577"/>
        <pc:sldMkLst>
          <pc:docMk/>
          <pc:sldMk cId="1739755664" sldId="2147309269"/>
        </pc:sldMkLst>
        <pc:spChg chg="mod">
          <ac:chgData name="Mihai Budiu" userId="3fe408b5c12bb05c" providerId="LiveId" clId="{8FD56A2F-AE8E-479F-90D7-EFB5E3D9F69D}" dt="2023-10-07T15:31:28.268" v="29" actId="20577"/>
          <ac:spMkLst>
            <pc:docMk/>
            <pc:sldMk cId="1739755664" sldId="2147309269"/>
            <ac:spMk id="3" creationId="{DD1639EA-3D3F-90DC-3781-1E28C689D208}"/>
          </ac:spMkLst>
        </pc:spChg>
      </pc:sldChg>
      <pc:sldChg chg="add">
        <pc:chgData name="Mihai Budiu" userId="3fe408b5c12bb05c" providerId="LiveId" clId="{8FD56A2F-AE8E-479F-90D7-EFB5E3D9F69D}" dt="2023-10-07T17:28:42.256" v="30"/>
        <pc:sldMkLst>
          <pc:docMk/>
          <pc:sldMk cId="2941190755" sldId="2147309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6.png"/><Relationship Id="rId5" Type="http://schemas.openxmlformats.org/officeDocument/2006/relationships/image" Target="../media/image97.png"/><Relationship Id="rId10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311.png"/><Relationship Id="rId4" Type="http://schemas.openxmlformats.org/officeDocument/2006/relationships/image" Target="../media/image1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20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9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7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9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34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0.png"/><Relationship Id="rId3" Type="http://schemas.openxmlformats.org/officeDocument/2006/relationships/image" Target="../media/image1140.png"/><Relationship Id="rId21" Type="http://schemas.openxmlformats.org/officeDocument/2006/relationships/image" Target="../media/image1420.png"/><Relationship Id="rId7" Type="http://schemas.openxmlformats.org/officeDocument/2006/relationships/image" Target="../media/image1290.png"/><Relationship Id="rId12" Type="http://schemas.openxmlformats.org/officeDocument/2006/relationships/image" Target="../media/image134.png"/><Relationship Id="rId17" Type="http://schemas.openxmlformats.org/officeDocument/2006/relationships/image" Target="../media/image1391.png"/><Relationship Id="rId25" Type="http://schemas.openxmlformats.org/officeDocument/2006/relationships/image" Target="../media/image146.png"/><Relationship Id="rId2" Type="http://schemas.openxmlformats.org/officeDocument/2006/relationships/image" Target="../media/image32.png"/><Relationship Id="rId16" Type="http://schemas.openxmlformats.org/officeDocument/2006/relationships/image" Target="../media/image1380.png"/><Relationship Id="rId20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0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0.png"/><Relationship Id="rId22" Type="http://schemas.openxmlformats.org/officeDocument/2006/relationships/image" Target="../media/image1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3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5.png"/><Relationship Id="rId3" Type="http://schemas.openxmlformats.org/officeDocument/2006/relationships/image" Target="../media/image36.png"/><Relationship Id="rId12" Type="http://schemas.openxmlformats.org/officeDocument/2006/relationships/image" Target="../media/image134.png"/><Relationship Id="rId2" Type="http://schemas.openxmlformats.org/officeDocument/2006/relationships/image" Target="../media/image3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3.png"/><Relationship Id="rId15" Type="http://schemas.openxmlformats.org/officeDocument/2006/relationships/image" Target="../media/image38.svg"/><Relationship Id="rId10" Type="http://schemas.openxmlformats.org/officeDocument/2006/relationships/image" Target="../media/image132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40.png"/><Relationship Id="rId7" Type="http://schemas.openxmlformats.org/officeDocument/2006/relationships/image" Target="../media/image17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10.png"/><Relationship Id="rId7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tes.io/crates/dbsp" TargetMode="Externa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feldera/tree/main/sql-to-dbsp-compi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image" Target="../media/image130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elift.dev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ydromatic/sql-logic-test" TargetMode="External"/><Relationship Id="rId2" Type="http://schemas.openxmlformats.org/officeDocument/2006/relationships/hyperlink" Target="https://www.sqlite.org/sqllogictest/doc/trunk/about.wiki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postgres/postgres/blob/master/src/test/regress/expecte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85.png"/><Relationship Id="rId18" Type="http://schemas.openxmlformats.org/officeDocument/2006/relationships/image" Target="../media/image159.png"/><Relationship Id="rId26" Type="http://schemas.openxmlformats.org/officeDocument/2006/relationships/image" Target="../media/image198.png"/><Relationship Id="rId3" Type="http://schemas.openxmlformats.org/officeDocument/2006/relationships/image" Target="../media/image342.png"/><Relationship Id="rId21" Type="http://schemas.openxmlformats.org/officeDocument/2006/relationships/image" Target="../media/image162.png"/><Relationship Id="rId7" Type="http://schemas.openxmlformats.org/officeDocument/2006/relationships/image" Target="../media/image152.png"/><Relationship Id="rId12" Type="http://schemas.openxmlformats.org/officeDocument/2006/relationships/image" Target="../media/image184.png"/><Relationship Id="rId17" Type="http://schemas.openxmlformats.org/officeDocument/2006/relationships/image" Target="../media/image158.png"/><Relationship Id="rId25" Type="http://schemas.openxmlformats.org/officeDocument/2006/relationships/image" Target="../media/image19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183.png"/><Relationship Id="rId24" Type="http://schemas.openxmlformats.org/officeDocument/2006/relationships/image" Target="../media/image196.png"/><Relationship Id="rId5" Type="http://schemas.openxmlformats.org/officeDocument/2006/relationships/image" Target="../media/image331.png"/><Relationship Id="rId15" Type="http://schemas.openxmlformats.org/officeDocument/2006/relationships/image" Target="../media/image156.png"/><Relationship Id="rId23" Type="http://schemas.openxmlformats.org/officeDocument/2006/relationships/image" Target="../media/image195.png"/><Relationship Id="rId10" Type="http://schemas.openxmlformats.org/officeDocument/2006/relationships/image" Target="../media/image155.png"/><Relationship Id="rId19" Type="http://schemas.openxmlformats.org/officeDocument/2006/relationships/image" Target="../media/image160.png"/><Relationship Id="rId4" Type="http://schemas.openxmlformats.org/officeDocument/2006/relationships/image" Target="../media/image352.png"/><Relationship Id="rId9" Type="http://schemas.openxmlformats.org/officeDocument/2006/relationships/image" Target="../media/image154.png"/><Relationship Id="rId14" Type="http://schemas.openxmlformats.org/officeDocument/2006/relationships/image" Target="../media/image186.png"/><Relationship Id="rId22" Type="http://schemas.openxmlformats.org/officeDocument/2006/relationships/image" Target="../media/image163.png"/><Relationship Id="rId27" Type="http://schemas.openxmlformats.org/officeDocument/2006/relationships/image" Target="../media/image35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orbitaljoe/21700951/" TargetMode="Externa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7" Type="http://schemas.openxmlformats.org/officeDocument/2006/relationships/image" Target="../media/image2160.png"/><Relationship Id="rId2" Type="http://schemas.openxmlformats.org/officeDocument/2006/relationships/image" Target="../media/image2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150.png"/><Relationship Id="rId4" Type="http://schemas.openxmlformats.org/officeDocument/2006/relationships/image" Target="../media/image79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image" Target="../media/image1470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112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10" Type="http://schemas.openxmlformats.org/officeDocument/2006/relationships/image" Target="../media/image812.png"/><Relationship Id="rId4" Type="http://schemas.openxmlformats.org/officeDocument/2006/relationships/image" Target="../media/image127.png"/><Relationship Id="rId9" Type="http://schemas.openxmlformats.org/officeDocument/2006/relationships/image" Target="../media/image14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0.png"/><Relationship Id="rId4" Type="http://schemas.openxmlformats.org/officeDocument/2006/relationships/image" Target="../media/image109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147104"/>
          </a:xfrm>
        </p:spPr>
        <p:txBody>
          <a:bodyPr>
            <a:normAutofit/>
          </a:bodyPr>
          <a:lstStyle/>
          <a:p>
            <a:r>
              <a:rPr lang="en-US" b="1" dirty="0"/>
              <a:t>Streaming Incremental View Maintenance with Apache Calcite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3113590"/>
            <a:ext cx="9144000" cy="3501010"/>
          </a:xfrm>
        </p:spPr>
        <p:txBody>
          <a:bodyPr>
            <a:normAutofit/>
          </a:bodyPr>
          <a:lstStyle/>
          <a:p>
            <a:r>
              <a:rPr lang="en-US" sz="4000" dirty="0"/>
              <a:t>Mihai Budiu –               .com</a:t>
            </a:r>
          </a:p>
          <a:p>
            <a:r>
              <a:rPr lang="en-US" dirty="0"/>
              <a:t>October 7, 2023</a:t>
            </a:r>
          </a:p>
          <a:p>
            <a:r>
              <a:rPr lang="en-US" i="0" dirty="0">
                <a:effectLst/>
              </a:rPr>
              <a:t>Halifax, Nova Scotia, Canada</a:t>
            </a:r>
          </a:p>
          <a:p>
            <a:endParaRPr lang="en-US" dirty="0"/>
          </a:p>
        </p:txBody>
      </p:sp>
      <p:pic>
        <p:nvPicPr>
          <p:cNvPr id="5" name="Picture 4" descr="A white rectangular sign with blue and orange text&#10;&#10;Description automatically generated">
            <a:extLst>
              <a:ext uri="{FF2B5EF4-FFF2-40B4-BE49-F238E27FC236}">
                <a16:creationId xmlns:a16="http://schemas.microsoft.com/office/drawing/2014/main" id="{D40E3534-AB21-36D9-9F6D-E4755729F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" b="27478"/>
          <a:stretch/>
        </p:blipFill>
        <p:spPr>
          <a:xfrm>
            <a:off x="4571600" y="4663062"/>
            <a:ext cx="3766430" cy="200531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F888B88-1BF4-1E91-9329-1A5658AA5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7138" y="3167364"/>
            <a:ext cx="15430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stream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  <a:blipFill>
                <a:blip r:embed="rId4"/>
                <a:stretch>
                  <a:fillRect l="-1159" t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487355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486800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469178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4691788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370349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37034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36979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369794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348528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327224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96172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446577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B8E00A-7023-EAEB-3EA6-31B0C80D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“Dataflow graphs”</a:t>
            </a:r>
          </a:p>
        </p:txBody>
      </p:sp>
    </p:spTree>
    <p:extLst>
      <p:ext uri="{BB962C8B-B14F-4D97-AF65-F5344CB8AC3E}">
        <p14:creationId xmlns:p14="http://schemas.microsoft.com/office/powerpoint/2010/main" val="48692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9348"/>
          </a:xfrm>
        </p:spPr>
        <p:txBody>
          <a:bodyPr>
            <a:normAutofit/>
          </a:bodyPr>
          <a:lstStyle/>
          <a:p>
            <a:r>
              <a:rPr lang="en-US" dirty="0"/>
              <a:t>Output is input stream delayed by one step</a:t>
            </a:r>
          </a:p>
          <a:p>
            <a:r>
              <a:rPr lang="en-US" dirty="0"/>
              <a:t>First value is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394328" y="372028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433362" y="371474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446799" y="353852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816930" y="350746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7867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changes (deltas)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196C-5743-4205-83BB-A57AC156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693" y="3286602"/>
            <a:ext cx="6450469" cy="147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o</a:t>
            </a:r>
            <a:r>
              <a:rPr lang="en-US" dirty="0"/>
              <a:t> is the </a:t>
            </a:r>
            <a:r>
              <a:rPr lang="en-US" i="1" dirty="0"/>
              <a:t>stream of changes</a:t>
            </a:r>
            <a:r>
              <a:rPr lang="en-US" dirty="0"/>
              <a:t> of </a:t>
            </a:r>
            <a:r>
              <a:rPr lang="en-US" i="1" dirty="0"/>
              <a:t>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deltas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06221EA-7B48-4566-87C4-79E350B35317}"/>
              </a:ext>
            </a:extLst>
          </p:cNvPr>
          <p:cNvSpPr txBox="1">
            <a:spLocks/>
          </p:cNvSpPr>
          <p:nvPr/>
        </p:nvSpPr>
        <p:spPr>
          <a:xfrm>
            <a:off x="6870143" y="2637531"/>
            <a:ext cx="4952180" cy="130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</a:t>
            </a:r>
            <a:r>
              <a:rPr lang="en-US" i="1" dirty="0"/>
              <a:t>s</a:t>
            </a:r>
            <a:r>
              <a:rPr lang="en-US" dirty="0"/>
              <a:t> is a </a:t>
            </a:r>
            <a:r>
              <a:rPr lang="en-US" i="1" dirty="0"/>
              <a:t>stream of changes…</a:t>
            </a:r>
          </a:p>
          <a:p>
            <a:r>
              <a:rPr lang="en-US" dirty="0"/>
              <a:t>… then </a:t>
            </a:r>
            <a:r>
              <a:rPr lang="en-US" i="1" dirty="0"/>
              <a:t>o</a:t>
            </a:r>
            <a:r>
              <a:rPr lang="en-US" dirty="0"/>
              <a:t> is the original stream</a:t>
            </a:r>
          </a:p>
          <a:p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are inverses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7" y="2901019"/>
            <a:ext cx="11258047" cy="850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/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blipFill>
                <a:blip r:embed="rId4"/>
                <a:stretch>
                  <a:fillRect l="-20408" r="-1224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transactions have been committed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 database (stream) is the integral of a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  <a:blipFill>
                <a:blip r:embed="rId2"/>
                <a:stretch>
                  <a:fillRect l="-1007" t="-2381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7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 are lifted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e.g.: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sz="2400" dirty="0">
                    <a:latin typeface="Consolas" panose="020B0609020204030204" pitchFamily="49" charset="0"/>
                  </a:rPr>
                  <a:t>V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400" dirty="0">
                    <a:latin typeface="Consolas" panose="020B0609020204030204" pitchFamily="49" charset="0"/>
                  </a:rPr>
                  <a:t> * 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400" dirty="0">
                    <a:latin typeface="Consolas" panose="020B0609020204030204" pitchFamily="49" charset="0"/>
                  </a:rPr>
                  <a:t> T</a:t>
                </a:r>
                <a:br>
                  <a:rPr lang="en-US" sz="2400" dirty="0"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4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5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Incremental view maintenance of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F9B45-AFA3-B8A1-3097-2310C9F4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398"/>
            <a:ext cx="10515600" cy="4711565"/>
          </a:xfrm>
        </p:spPr>
        <p:txBody>
          <a:bodyPr/>
          <a:lstStyle/>
          <a:p>
            <a:r>
              <a:rPr lang="en-US" dirty="0"/>
              <a:t>This is our definition of IVM</a:t>
            </a:r>
          </a:p>
          <a:p>
            <a:r>
              <a:rPr lang="en-US" dirty="0"/>
              <a:t>The standard DB definition does not include the last D</a:t>
            </a:r>
          </a:p>
          <a:p>
            <a:r>
              <a:rPr lang="en-US" dirty="0"/>
              <a:t>This definition is much better:</a:t>
            </a:r>
          </a:p>
          <a:p>
            <a:pPr lvl="1"/>
            <a:r>
              <a:rPr lang="en-US" dirty="0"/>
              <a:t>It is compositional</a:t>
            </a:r>
          </a:p>
          <a:p>
            <a:pPr lvl="1"/>
            <a:r>
              <a:rPr lang="en-US" dirty="0"/>
              <a:t>Inputs and outputs are both </a:t>
            </a:r>
            <a:r>
              <a:rPr lang="en-US" b="1" dirty="0"/>
              <a:t>deltas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r>
                  <a:rPr lang="en-US" dirty="0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22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E995-B53C-ABE1-234A-7344A596E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kill(speaker, SIGINT)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83BAF9-AB7A-6BF3-F61C-78E6B3386E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I will be happy to answer questions at any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7CE16-9CA2-AFA5-90E6-548D966BC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90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6954-6733-324C-5661-846AAFAD5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/>
              <a:t>Data Capture and </a:t>
            </a:r>
            <a:r>
              <a:rPr lang="en-US" dirty="0"/>
              <a:t>DB replication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8662F-81EC-C66C-D248-279CFCA5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4196BE-E96C-6C5E-FE2E-699FE13C26A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337801" y="3246181"/>
            <a:ext cx="3040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7045F8-00BA-134A-2E41-8180EA8B4587}"/>
                  </a:ext>
                </a:extLst>
              </p:cNvPr>
              <p:cNvSpPr/>
              <p:nvPr/>
            </p:nvSpPr>
            <p:spPr>
              <a:xfrm>
                <a:off x="2825568" y="306071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7045F8-00BA-134A-2E41-8180EA8B4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68" y="3060715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E10059-3C82-8F44-36DA-12BD7174D8F8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2445819" y="3246181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A1FD9B0-59DD-A7CA-A2DA-4B38635DD62B}"/>
              </a:ext>
            </a:extLst>
          </p:cNvPr>
          <p:cNvSpPr/>
          <p:nvPr/>
        </p:nvSpPr>
        <p:spPr>
          <a:xfrm>
            <a:off x="2499821" y="2690192"/>
            <a:ext cx="2696984" cy="10478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F17E72-0189-8B6A-75AA-F22021373D8D}"/>
                  </a:ext>
                </a:extLst>
              </p:cNvPr>
              <p:cNvSpPr txBox="1"/>
              <p:nvPr/>
            </p:nvSpPr>
            <p:spPr>
              <a:xfrm>
                <a:off x="86669" y="3456223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F17E72-0189-8B6A-75AA-F22021373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69" y="3456223"/>
                <a:ext cx="1595758" cy="369332"/>
              </a:xfrm>
              <a:prstGeom prst="rect">
                <a:avLst/>
              </a:prstGeom>
              <a:blipFill>
                <a:blip r:embed="rId3"/>
                <a:stretch>
                  <a:fillRect l="-305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CE8FE51C-86D0-8B94-F4F0-E3F1064A9274}"/>
              </a:ext>
            </a:extLst>
          </p:cNvPr>
          <p:cNvGrpSpPr/>
          <p:nvPr/>
        </p:nvGrpSpPr>
        <p:grpSpPr>
          <a:xfrm>
            <a:off x="173044" y="3041837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056B5F6-E678-F5FC-CE54-220A4BB5B63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F3C1010-8FFC-1A6A-C179-583D3295322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A6CE8F7-1C34-AB12-FEEA-88844B2D091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BA9AC9A-D8E8-7DBA-06E4-916591F360E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B65F2DC-89F7-19D1-B87F-25D735F75FE3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CC2011E-7E8C-0FC4-717E-17EA9C940E24}"/>
              </a:ext>
            </a:extLst>
          </p:cNvPr>
          <p:cNvSpPr txBox="1"/>
          <p:nvPr/>
        </p:nvSpPr>
        <p:spPr>
          <a:xfrm>
            <a:off x="3564157" y="2980454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DB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25743E2-920F-8B2F-627D-06D68F6CC557}"/>
              </a:ext>
            </a:extLst>
          </p:cNvPr>
          <p:cNvGrpSpPr/>
          <p:nvPr/>
        </p:nvGrpSpPr>
        <p:grpSpPr>
          <a:xfrm>
            <a:off x="5549563" y="3057398"/>
            <a:ext cx="2317602" cy="369332"/>
            <a:chOff x="2558005" y="365125"/>
            <a:chExt cx="1967695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BA487B-9437-F211-23DB-F273443AF6ED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A70050-F4A8-CE47-9405-A79C0B06FAB4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E2E827-BD29-F4FE-7465-D04B6786C04F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8F1642-9431-D287-7282-5DFC24BF766E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b="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D2C938-3557-9813-94DE-A797A891D6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6341B6A-3B6A-D95F-9FC2-29701FA0755E}"/>
              </a:ext>
            </a:extLst>
          </p:cNvPr>
          <p:cNvSpPr txBox="1"/>
          <p:nvPr/>
        </p:nvSpPr>
        <p:spPr>
          <a:xfrm>
            <a:off x="5723883" y="3503674"/>
            <a:ext cx="158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binlog</a:t>
            </a:r>
            <a:r>
              <a:rPr lang="en-US" dirty="0"/>
              <a:t>/</a:t>
            </a:r>
            <a:r>
              <a:rPr lang="en-US" dirty="0" err="1"/>
              <a:t>redolog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1D00F5-14B6-CA47-7B19-DA813A211E16}"/>
              </a:ext>
            </a:extLst>
          </p:cNvPr>
          <p:cNvCxnSpPr>
            <a:cxnSpLocks/>
            <a:stCxn id="27" idx="3"/>
            <a:endCxn id="54" idx="1"/>
          </p:cNvCxnSpPr>
          <p:nvPr/>
        </p:nvCxnSpPr>
        <p:spPr>
          <a:xfrm flipV="1">
            <a:off x="7867165" y="3240563"/>
            <a:ext cx="431183" cy="15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D983172-DD2B-D57D-493F-BDCC02E9C9B5}"/>
              </a:ext>
            </a:extLst>
          </p:cNvPr>
          <p:cNvSpPr/>
          <p:nvPr/>
        </p:nvSpPr>
        <p:spPr>
          <a:xfrm>
            <a:off x="6136709" y="4282360"/>
            <a:ext cx="78755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CDC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98455E-FCE0-2FA5-24F4-7B58D7ECA328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6924263" y="4653512"/>
            <a:ext cx="3872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4EAADF9-5286-7C2A-DE2F-EAA412C8F5BC}"/>
              </a:ext>
            </a:extLst>
          </p:cNvPr>
          <p:cNvCxnSpPr>
            <a:cxnSpLocks/>
            <a:endCxn id="94" idx="1"/>
          </p:cNvCxnSpPr>
          <p:nvPr/>
        </p:nvCxnSpPr>
        <p:spPr>
          <a:xfrm flipV="1">
            <a:off x="9562932" y="4653512"/>
            <a:ext cx="875745" cy="153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Cylinder with solid fill">
            <a:extLst>
              <a:ext uri="{FF2B5EF4-FFF2-40B4-BE49-F238E27FC236}">
                <a16:creationId xmlns:a16="http://schemas.microsoft.com/office/drawing/2014/main" id="{C0A5A9AB-3F17-AAFD-AD65-E8AEFD5711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6464" y="2745965"/>
            <a:ext cx="914400" cy="914400"/>
          </a:xfrm>
          <a:prstGeom prst="rect">
            <a:avLst/>
          </a:prstGeom>
        </p:spPr>
      </p:pic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DC83893D-A8EA-52E6-F9FF-A8B0A295BC29}"/>
              </a:ext>
            </a:extLst>
          </p:cNvPr>
          <p:cNvCxnSpPr>
            <a:cxnSpLocks/>
          </p:cNvCxnSpPr>
          <p:nvPr/>
        </p:nvCxnSpPr>
        <p:spPr>
          <a:xfrm>
            <a:off x="2380998" y="3242064"/>
            <a:ext cx="1439277" cy="418382"/>
          </a:xfrm>
          <a:prstGeom prst="bentConnector3">
            <a:avLst>
              <a:gd name="adj1" fmla="val 194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Graphic 53" descr="Cylinder with solid fill">
            <a:extLst>
              <a:ext uri="{FF2B5EF4-FFF2-40B4-BE49-F238E27FC236}">
                <a16:creationId xmlns:a16="http://schemas.microsoft.com/office/drawing/2014/main" id="{E78A9A40-1DD0-54A1-4FC3-F6C3B6C2B8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298348" y="2783363"/>
            <a:ext cx="914400" cy="914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3BD34A7-0B74-9A24-3BDB-CE14AB3430D0}"/>
              </a:ext>
            </a:extLst>
          </p:cNvPr>
          <p:cNvSpPr txBox="1"/>
          <p:nvPr/>
        </p:nvSpPr>
        <p:spPr>
          <a:xfrm>
            <a:off x="8451095" y="2994515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DB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EC6E830-3C06-2F81-7E93-6F1CFC17D2CC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>
            <a:off x="6515318" y="3873006"/>
            <a:ext cx="15168" cy="4093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C0A4340-493C-996D-CEA3-4366A4D2CE8A}"/>
              </a:ext>
            </a:extLst>
          </p:cNvPr>
          <p:cNvSpPr/>
          <p:nvPr/>
        </p:nvSpPr>
        <p:spPr>
          <a:xfrm>
            <a:off x="3819161" y="3582896"/>
            <a:ext cx="45719" cy="155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083E6B3-0918-F833-201B-688740B03EA3}"/>
              </a:ext>
            </a:extLst>
          </p:cNvPr>
          <p:cNvCxnSpPr>
            <a:cxnSpLocks/>
            <a:stCxn id="73" idx="3"/>
            <a:endCxn id="23" idx="1"/>
          </p:cNvCxnSpPr>
          <p:nvPr/>
        </p:nvCxnSpPr>
        <p:spPr>
          <a:xfrm flipV="1">
            <a:off x="3864880" y="3242064"/>
            <a:ext cx="1684683" cy="418382"/>
          </a:xfrm>
          <a:prstGeom prst="bentConnector3">
            <a:avLst>
              <a:gd name="adj1" fmla="val 7199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AE0A5284-7CC3-05A7-6102-250A3B1F1880}"/>
              </a:ext>
            </a:extLst>
          </p:cNvPr>
          <p:cNvSpPr txBox="1"/>
          <p:nvPr/>
        </p:nvSpPr>
        <p:spPr>
          <a:xfrm>
            <a:off x="10438677" y="4330346"/>
            <a:ext cx="91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</a:t>
            </a:r>
          </a:p>
          <a:p>
            <a:pPr algn="ctr"/>
            <a:r>
              <a:rPr lang="en-US" dirty="0"/>
              <a:t>analysis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0D56906-D1DD-D7A8-A0A9-5399D658F684}"/>
              </a:ext>
            </a:extLst>
          </p:cNvPr>
          <p:cNvSpPr txBox="1"/>
          <p:nvPr/>
        </p:nvSpPr>
        <p:spPr>
          <a:xfrm>
            <a:off x="1575394" y="5550982"/>
            <a:ext cx="8875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These streams have contents of the same nature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They should use the same formats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The DB should have APIs to publish streams of changes for any view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7F4CBC3-1E5F-CC14-A2FB-DAC8D7B0DF3D}"/>
              </a:ext>
            </a:extLst>
          </p:cNvPr>
          <p:cNvCxnSpPr>
            <a:cxnSpLocks/>
            <a:stCxn id="95" idx="0"/>
            <a:endCxn id="19" idx="2"/>
          </p:cNvCxnSpPr>
          <p:nvPr/>
        </p:nvCxnSpPr>
        <p:spPr>
          <a:xfrm flipH="1" flipV="1">
            <a:off x="1795365" y="3411169"/>
            <a:ext cx="4217718" cy="21398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6F9DC68-A631-FFF6-A25B-FDD92D4B81E6}"/>
              </a:ext>
            </a:extLst>
          </p:cNvPr>
          <p:cNvCxnSpPr>
            <a:cxnSpLocks/>
            <a:stCxn id="95" idx="0"/>
            <a:endCxn id="106" idx="2"/>
          </p:cNvCxnSpPr>
          <p:nvPr/>
        </p:nvCxnSpPr>
        <p:spPr>
          <a:xfrm flipV="1">
            <a:off x="6013083" y="4853567"/>
            <a:ext cx="2520401" cy="697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2A448E9-1B42-8D60-1B06-48D47B17776A}"/>
              </a:ext>
            </a:extLst>
          </p:cNvPr>
          <p:cNvGrpSpPr/>
          <p:nvPr/>
        </p:nvGrpSpPr>
        <p:grpSpPr>
          <a:xfrm>
            <a:off x="7374683" y="4484235"/>
            <a:ext cx="2317602" cy="369332"/>
            <a:chOff x="2558005" y="365125"/>
            <a:chExt cx="1967695" cy="36933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5EB8813-B954-7C91-C066-1FB9F828D7B3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B8650660-4962-C4C5-AD97-EA809C970C6F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AA116C2-4240-075E-BA23-543B1848E496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1992B19-FDC9-7E0A-1640-03891F564EC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b="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C70F7BD-45C9-475A-68E4-EB169C3AF7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6586FE-F040-14AE-79C2-F7F8EF8B5EB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908024" y="3241264"/>
            <a:ext cx="171528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A62D26-73EE-5511-659F-5D975F1D450C}"/>
                  </a:ext>
                </a:extLst>
              </p:cNvPr>
              <p:cNvSpPr/>
              <p:nvPr/>
            </p:nvSpPr>
            <p:spPr>
              <a:xfrm>
                <a:off x="4395791" y="305579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0A62D26-73EE-5511-659F-5D975F1D4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791" y="3055798"/>
                <a:ext cx="512233" cy="3709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FEAE02B-DB82-6B25-BDE9-DB143A677828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 flipV="1">
            <a:off x="4165604" y="3241264"/>
            <a:ext cx="230187" cy="80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2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28" grpId="0"/>
      <p:bldP spid="30" grpId="0" animBg="1"/>
      <p:bldP spid="95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 (structural recursion)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3095-B538-6B30-206A-FE2952C9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7774-5F6A-C435-DDD9-2F60DA11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endParaRPr lang="en-US" sz="2800" dirty="0"/>
              </a:p>
              <a:p>
                <a:r>
                  <a:rPr lang="en-US" dirty="0"/>
                  <a:t>If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:r>
                  <a:rPr lang="en-US" b="1" dirty="0"/>
                  <a:t>primitive</a:t>
                </a:r>
                <a:r>
                  <a:rPr lang="en-US" dirty="0"/>
                  <a:t> operations…</a:t>
                </a:r>
                <a:br>
                  <a:rPr lang="en-US" dirty="0"/>
                </a:br>
                <a:r>
                  <a:rPr lang="en-US" dirty="0"/>
                  <a:t>…then we can </a:t>
                </a:r>
                <a:r>
                  <a:rPr lang="en-US" dirty="0" err="1"/>
                  <a:t>incrementalize</a:t>
                </a:r>
                <a:r>
                  <a:rPr lang="en-US" dirty="0"/>
                  <a:t> </a:t>
                </a:r>
                <a:r>
                  <a:rPr lang="en-US" b="1" dirty="0"/>
                  <a:t>any query</a:t>
                </a:r>
              </a:p>
              <a:p>
                <a:endParaRPr lang="en-US" b="1" dirty="0"/>
              </a:p>
              <a:p>
                <a:r>
                  <a:rPr lang="en-US" dirty="0"/>
                  <a:t>For all standard primitive DB operations</a:t>
                </a:r>
                <a:br>
                  <a:rPr lang="en-US" dirty="0"/>
                </a:br>
                <a:r>
                  <a:rPr lang="en-US" dirty="0"/>
                  <a:t>we know efficient incremental versions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placing bricks on a patio&#10;&#10;Description automatically generated">
            <a:extLst>
              <a:ext uri="{FF2B5EF4-FFF2-40B4-BE49-F238E27FC236}">
                <a16:creationId xmlns:a16="http://schemas.microsoft.com/office/drawing/2014/main" id="{5B117850-C2FA-D098-64FE-63F52DB1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38" y="2073348"/>
            <a:ext cx="3571583" cy="23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2907-33D4-C36A-4E74-21A682920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apply this to a DB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6FF887-B26D-0195-E9E3-F5F7FE40F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+, -, and 0 operations for a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D0962-F7EA-1FC4-41BA-36A835982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 descr="Icon, funnel chart&#10;&#10;Description automatically generated">
            <a:extLst>
              <a:ext uri="{FF2B5EF4-FFF2-40B4-BE49-F238E27FC236}">
                <a16:creationId xmlns:a16="http://schemas.microsoft.com/office/drawing/2014/main" id="{F4733295-0D29-2454-0550-F8CA312D2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73347" y="2107775"/>
            <a:ext cx="3040487" cy="30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63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row has an integer weight</a:t>
                </a:r>
              </a:p>
              <a:p>
                <a:pPr lvl="1"/>
                <a:r>
                  <a:rPr lang="en-US" sz="2800" dirty="0"/>
                  <a:t>The weight can be positive, zero, or negative</a:t>
                </a:r>
              </a:p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 =&gt; row added</a:t>
                </a:r>
              </a:p>
              <a:p>
                <a:pPr lvl="1"/>
                <a:r>
                  <a:rPr lang="en-US" sz="2800" dirty="0"/>
                  <a:t>Negative weight =&gt; row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r>
                  <a:rPr lang="en-US" sz="3200" dirty="0"/>
                  <a:t>Form a commutative group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1230" t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062421"/>
              </p:ext>
            </p:extLst>
          </p:nvPr>
        </p:nvGraphicFramePr>
        <p:xfrm>
          <a:off x="9294498" y="3630996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9907149" y="4847144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587365" y="5569612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2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(But many can be removed)</a:t>
                </a:r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3092388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 dirty="0"/>
              <a:t>Algorithm for incremental view maintenance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1.5 Eliminate some </a:t>
                </a:r>
                <a:r>
                  <a:rPr lang="en-US" sz="2800" i="1" dirty="0"/>
                  <a:t>distinct</a:t>
                </a:r>
                <a:r>
                  <a:rPr lang="en-US" sz="2800" dirty="0"/>
                  <a:t> calls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Build incremental version of lifted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 dirty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 dirty="0"/>
                  <a:t> using structural recursion: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This algorithm is deterministic. There are no heuristics.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 dirty="0">
                <a:effectLst/>
                <a:latin typeface="Courier New" panose="02070309020205020404" pitchFamily="49" charset="0"/>
              </a:rPr>
              <a:t> V AS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a.x</a:t>
            </a:r>
            <a:r>
              <a:rPr lang="en-US" dirty="0">
                <a:effectLst/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b</a:t>
            </a:r>
            <a:r>
              <a:rPr lang="en-US" dirty="0" err="1">
                <a:effectLst/>
                <a:latin typeface="Courier New" panose="02070309020205020404" pitchFamily="49" charset="0"/>
              </a:rPr>
              <a:t>.y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t1.x , t1.id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t1.a &gt; 2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a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t2.id , t2.y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t2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t2.s &gt; 5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b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dirty="0">
                <a:effectLst/>
                <a:latin typeface="Courier New" panose="02070309020205020404" pitchFamily="49" charset="0"/>
              </a:rPr>
              <a:t> a.id = b.id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07" y="2783526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3110180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95"/>
            <a:ext cx="10515600" cy="707537"/>
          </a:xfrm>
        </p:spPr>
        <p:txBody>
          <a:bodyPr/>
          <a:lstStyle/>
          <a:p>
            <a:r>
              <a:rPr lang="en-US" dirty="0"/>
              <a:t>Example: Remove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898432"/>
            <a:ext cx="7512660" cy="1509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BE7BE-8434-4E7A-9026-98EDCE4B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959" y="2803588"/>
            <a:ext cx="6525725" cy="125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54931-5216-4FE2-AE16-69066AB94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38" y="4265538"/>
            <a:ext cx="5902203" cy="1132978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24854" y="237265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D31394-7514-4CD7-A642-1709C768C547}"/>
              </a:ext>
            </a:extLst>
          </p:cNvPr>
          <p:cNvSpPr/>
          <p:nvPr/>
        </p:nvSpPr>
        <p:spPr>
          <a:xfrm>
            <a:off x="5424854" y="40544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DAEBEEF-F15C-4A6A-9374-5FC559F7930B}"/>
              </a:ext>
            </a:extLst>
          </p:cNvPr>
          <p:cNvSpPr/>
          <p:nvPr/>
        </p:nvSpPr>
        <p:spPr>
          <a:xfrm>
            <a:off x="5424854" y="5263748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23" y="5736333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5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Lift and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FC1-8C65-4C5D-B0D6-79C11A76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74" y="3047755"/>
            <a:ext cx="4949691" cy="119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24344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BAC70-5E35-4D4B-8674-3606DD9B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620" y="4782820"/>
            <a:ext cx="6241536" cy="1314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0" y="3192521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0" y="4945574"/>
            <a:ext cx="3059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 of </a:t>
            </a:r>
            <a:r>
              <a:rPr lang="en-US" sz="2400" dirty="0">
                <a:solidFill>
                  <a:srgbClr val="FF00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411710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024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dirty="0"/>
                  <a:t> is a view</a:t>
                </a:r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Database people call this “Incremental View Maintenance”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 dirty="0"/>
              <a:t>Example: optimize incremental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F0F1D-5E56-49C1-9486-738E7115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73" y="1265896"/>
            <a:ext cx="6241536" cy="131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56B37-95C4-47AB-8618-03D3D841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b="-1"/>
          <a:stretch/>
        </p:blipFill>
        <p:spPr>
          <a:xfrm>
            <a:off x="3220937" y="3193949"/>
            <a:ext cx="5750126" cy="119907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673597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rule and 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CEC4C-6464-4E39-A27E-48FD242D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16" y="4974429"/>
            <a:ext cx="7880450" cy="174704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32181" y="446977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84377" y="440255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 join and distinct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549DB1C-1DDF-E358-411B-80BB6C744F79}"/>
              </a:ext>
            </a:extLst>
          </p:cNvPr>
          <p:cNvSpPr/>
          <p:nvPr/>
        </p:nvSpPr>
        <p:spPr>
          <a:xfrm>
            <a:off x="3860157" y="5069711"/>
            <a:ext cx="3453928" cy="1655180"/>
          </a:xfrm>
          <a:custGeom>
            <a:avLst/>
            <a:gdLst>
              <a:gd name="connsiteX0" fmla="*/ 0 w 3453928"/>
              <a:gd name="connsiteY0" fmla="*/ 717631 h 1655180"/>
              <a:gd name="connsiteX1" fmla="*/ 0 w 3453928"/>
              <a:gd name="connsiteY1" fmla="*/ 717631 h 1655180"/>
              <a:gd name="connsiteX2" fmla="*/ 133109 w 3453928"/>
              <a:gd name="connsiteY2" fmla="*/ 665545 h 1655180"/>
              <a:gd name="connsiteX3" fmla="*/ 312516 w 3453928"/>
              <a:gd name="connsiteY3" fmla="*/ 625033 h 1655180"/>
              <a:gd name="connsiteX4" fmla="*/ 364602 w 3453928"/>
              <a:gd name="connsiteY4" fmla="*/ 613459 h 1655180"/>
              <a:gd name="connsiteX5" fmla="*/ 474562 w 3453928"/>
              <a:gd name="connsiteY5" fmla="*/ 607671 h 1655180"/>
              <a:gd name="connsiteX6" fmla="*/ 596096 w 3453928"/>
              <a:gd name="connsiteY6" fmla="*/ 572947 h 1655180"/>
              <a:gd name="connsiteX7" fmla="*/ 648182 w 3453928"/>
              <a:gd name="connsiteY7" fmla="*/ 549798 h 1655180"/>
              <a:gd name="connsiteX8" fmla="*/ 746567 w 3453928"/>
              <a:gd name="connsiteY8" fmla="*/ 462988 h 1655180"/>
              <a:gd name="connsiteX9" fmla="*/ 798653 w 3453928"/>
              <a:gd name="connsiteY9" fmla="*/ 416689 h 1655180"/>
              <a:gd name="connsiteX10" fmla="*/ 868101 w 3453928"/>
              <a:gd name="connsiteY10" fmla="*/ 347241 h 1655180"/>
              <a:gd name="connsiteX11" fmla="*/ 931762 w 3453928"/>
              <a:gd name="connsiteY11" fmla="*/ 289367 h 1655180"/>
              <a:gd name="connsiteX12" fmla="*/ 1076446 w 3453928"/>
              <a:gd name="connsiteY12" fmla="*/ 133109 h 1655180"/>
              <a:gd name="connsiteX13" fmla="*/ 1122744 w 3453928"/>
              <a:gd name="connsiteY13" fmla="*/ 104173 h 1655180"/>
              <a:gd name="connsiteX14" fmla="*/ 1169043 w 3453928"/>
              <a:gd name="connsiteY14" fmla="*/ 81023 h 1655180"/>
              <a:gd name="connsiteX15" fmla="*/ 1354238 w 3453928"/>
              <a:gd name="connsiteY15" fmla="*/ 52086 h 1655180"/>
              <a:gd name="connsiteX16" fmla="*/ 1713053 w 3453928"/>
              <a:gd name="connsiteY16" fmla="*/ 40512 h 1655180"/>
              <a:gd name="connsiteX17" fmla="*/ 1782501 w 3453928"/>
              <a:gd name="connsiteY17" fmla="*/ 34724 h 1655180"/>
              <a:gd name="connsiteX18" fmla="*/ 1961909 w 3453928"/>
              <a:gd name="connsiteY18" fmla="*/ 11575 h 1655180"/>
              <a:gd name="connsiteX19" fmla="*/ 2129742 w 3453928"/>
              <a:gd name="connsiteY19" fmla="*/ 0 h 1655180"/>
              <a:gd name="connsiteX20" fmla="*/ 2696901 w 3453928"/>
              <a:gd name="connsiteY20" fmla="*/ 11575 h 1655180"/>
              <a:gd name="connsiteX21" fmla="*/ 3020992 w 3453928"/>
              <a:gd name="connsiteY21" fmla="*/ 23150 h 1655180"/>
              <a:gd name="connsiteX22" fmla="*/ 3130952 w 3453928"/>
              <a:gd name="connsiteY22" fmla="*/ 52086 h 1655180"/>
              <a:gd name="connsiteX23" fmla="*/ 3235124 w 3453928"/>
              <a:gd name="connsiteY23" fmla="*/ 86811 h 1655180"/>
              <a:gd name="connsiteX24" fmla="*/ 3345084 w 3453928"/>
              <a:gd name="connsiteY24" fmla="*/ 266218 h 1655180"/>
              <a:gd name="connsiteX25" fmla="*/ 3414532 w 3453928"/>
              <a:gd name="connsiteY25" fmla="*/ 468775 h 1655180"/>
              <a:gd name="connsiteX26" fmla="*/ 3443468 w 3453928"/>
              <a:gd name="connsiteY26" fmla="*/ 619246 h 1655180"/>
              <a:gd name="connsiteX27" fmla="*/ 3437681 w 3453928"/>
              <a:gd name="connsiteY27" fmla="*/ 1116957 h 1655180"/>
              <a:gd name="connsiteX28" fmla="*/ 3391382 w 3453928"/>
              <a:gd name="connsiteY28" fmla="*/ 1284790 h 1655180"/>
              <a:gd name="connsiteX29" fmla="*/ 3321934 w 3453928"/>
              <a:gd name="connsiteY29" fmla="*/ 1429474 h 1655180"/>
              <a:gd name="connsiteX30" fmla="*/ 3292997 w 3453928"/>
              <a:gd name="connsiteY30" fmla="*/ 1469985 h 1655180"/>
              <a:gd name="connsiteX31" fmla="*/ 3246699 w 3453928"/>
              <a:gd name="connsiteY31" fmla="*/ 1516284 h 1655180"/>
              <a:gd name="connsiteX32" fmla="*/ 3142527 w 3453928"/>
              <a:gd name="connsiteY32" fmla="*/ 1591519 h 1655180"/>
              <a:gd name="connsiteX33" fmla="*/ 3084653 w 3453928"/>
              <a:gd name="connsiteY33" fmla="*/ 1608881 h 1655180"/>
              <a:gd name="connsiteX34" fmla="*/ 2650602 w 3453928"/>
              <a:gd name="connsiteY34" fmla="*/ 1655180 h 1655180"/>
              <a:gd name="connsiteX35" fmla="*/ 2338086 w 3453928"/>
              <a:gd name="connsiteY35" fmla="*/ 1649393 h 1655180"/>
              <a:gd name="connsiteX36" fmla="*/ 2147104 w 3453928"/>
              <a:gd name="connsiteY36" fmla="*/ 1620456 h 1655180"/>
              <a:gd name="connsiteX37" fmla="*/ 1782501 w 3453928"/>
              <a:gd name="connsiteY37" fmla="*/ 1551008 h 1655180"/>
              <a:gd name="connsiteX38" fmla="*/ 1441048 w 3453928"/>
              <a:gd name="connsiteY38" fmla="*/ 1498922 h 1655180"/>
              <a:gd name="connsiteX39" fmla="*/ 1232704 w 3453928"/>
              <a:gd name="connsiteY39" fmla="*/ 1475773 h 1655180"/>
              <a:gd name="connsiteX40" fmla="*/ 1105382 w 3453928"/>
              <a:gd name="connsiteY40" fmla="*/ 1469985 h 1655180"/>
              <a:gd name="connsiteX41" fmla="*/ 978061 w 3453928"/>
              <a:gd name="connsiteY41" fmla="*/ 1435261 h 1655180"/>
              <a:gd name="connsiteX42" fmla="*/ 816015 w 3453928"/>
              <a:gd name="connsiteY42" fmla="*/ 1313727 h 1655180"/>
              <a:gd name="connsiteX43" fmla="*/ 734992 w 3453928"/>
              <a:gd name="connsiteY43" fmla="*/ 1250066 h 1655180"/>
              <a:gd name="connsiteX44" fmla="*/ 659757 w 3453928"/>
              <a:gd name="connsiteY44" fmla="*/ 1192193 h 1655180"/>
              <a:gd name="connsiteX45" fmla="*/ 491924 w 3453928"/>
              <a:gd name="connsiteY45" fmla="*/ 1059084 h 1655180"/>
              <a:gd name="connsiteX46" fmla="*/ 445625 w 3453928"/>
              <a:gd name="connsiteY46" fmla="*/ 1041722 h 1655180"/>
              <a:gd name="connsiteX47" fmla="*/ 324091 w 3453928"/>
              <a:gd name="connsiteY47" fmla="*/ 1012785 h 1655180"/>
              <a:gd name="connsiteX48" fmla="*/ 254643 w 3453928"/>
              <a:gd name="connsiteY48" fmla="*/ 1001211 h 1655180"/>
              <a:gd name="connsiteX49" fmla="*/ 225706 w 3453928"/>
              <a:gd name="connsiteY49" fmla="*/ 995423 h 1655180"/>
              <a:gd name="connsiteX50" fmla="*/ 208344 w 3453928"/>
              <a:gd name="connsiteY50" fmla="*/ 978061 h 1655180"/>
              <a:gd name="connsiteX51" fmla="*/ 185195 w 3453928"/>
              <a:gd name="connsiteY51" fmla="*/ 966486 h 1655180"/>
              <a:gd name="connsiteX52" fmla="*/ 133109 w 3453928"/>
              <a:gd name="connsiteY52" fmla="*/ 931762 h 1655180"/>
              <a:gd name="connsiteX53" fmla="*/ 69448 w 3453928"/>
              <a:gd name="connsiteY53" fmla="*/ 862314 h 1655180"/>
              <a:gd name="connsiteX54" fmla="*/ 52086 w 3453928"/>
              <a:gd name="connsiteY54" fmla="*/ 844952 h 1655180"/>
              <a:gd name="connsiteX55" fmla="*/ 40511 w 3453928"/>
              <a:gd name="connsiteY55" fmla="*/ 821803 h 1655180"/>
              <a:gd name="connsiteX56" fmla="*/ 23149 w 3453928"/>
              <a:gd name="connsiteY56" fmla="*/ 792866 h 1655180"/>
              <a:gd name="connsiteX57" fmla="*/ 0 w 3453928"/>
              <a:gd name="connsiteY57" fmla="*/ 717631 h 165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3453928" h="1655180">
                <a:moveTo>
                  <a:pt x="0" y="717631"/>
                </a:moveTo>
                <a:lnTo>
                  <a:pt x="0" y="717631"/>
                </a:lnTo>
                <a:cubicBezTo>
                  <a:pt x="44370" y="700269"/>
                  <a:pt x="87811" y="680316"/>
                  <a:pt x="133109" y="665545"/>
                </a:cubicBezTo>
                <a:cubicBezTo>
                  <a:pt x="309767" y="607939"/>
                  <a:pt x="211051" y="642939"/>
                  <a:pt x="312516" y="625033"/>
                </a:cubicBezTo>
                <a:cubicBezTo>
                  <a:pt x="330031" y="621942"/>
                  <a:pt x="346918" y="615354"/>
                  <a:pt x="364602" y="613459"/>
                </a:cubicBezTo>
                <a:cubicBezTo>
                  <a:pt x="401097" y="609549"/>
                  <a:pt x="437909" y="609600"/>
                  <a:pt x="474562" y="607671"/>
                </a:cubicBezTo>
                <a:cubicBezTo>
                  <a:pt x="496016" y="601820"/>
                  <a:pt x="573595" y="581237"/>
                  <a:pt x="596096" y="572947"/>
                </a:cubicBezTo>
                <a:cubicBezTo>
                  <a:pt x="613924" y="566379"/>
                  <a:pt x="631970" y="559705"/>
                  <a:pt x="648182" y="549798"/>
                </a:cubicBezTo>
                <a:cubicBezTo>
                  <a:pt x="693599" y="522043"/>
                  <a:pt x="708426" y="498885"/>
                  <a:pt x="746567" y="462988"/>
                </a:cubicBezTo>
                <a:cubicBezTo>
                  <a:pt x="763483" y="447067"/>
                  <a:pt x="781832" y="432709"/>
                  <a:pt x="798653" y="416689"/>
                </a:cubicBezTo>
                <a:cubicBezTo>
                  <a:pt x="822360" y="394111"/>
                  <a:pt x="844443" y="369870"/>
                  <a:pt x="868101" y="347241"/>
                </a:cubicBezTo>
                <a:cubicBezTo>
                  <a:pt x="888825" y="327418"/>
                  <a:pt x="914555" y="312310"/>
                  <a:pt x="931762" y="289367"/>
                </a:cubicBezTo>
                <a:cubicBezTo>
                  <a:pt x="974232" y="232740"/>
                  <a:pt x="1019790" y="176434"/>
                  <a:pt x="1076446" y="133109"/>
                </a:cubicBezTo>
                <a:cubicBezTo>
                  <a:pt x="1090902" y="122054"/>
                  <a:pt x="1106882" y="113095"/>
                  <a:pt x="1122744" y="104173"/>
                </a:cubicBezTo>
                <a:cubicBezTo>
                  <a:pt x="1137783" y="95714"/>
                  <a:pt x="1152852" y="86988"/>
                  <a:pt x="1169043" y="81023"/>
                </a:cubicBezTo>
                <a:cubicBezTo>
                  <a:pt x="1234513" y="56902"/>
                  <a:pt x="1280099" y="58441"/>
                  <a:pt x="1354238" y="52086"/>
                </a:cubicBezTo>
                <a:cubicBezTo>
                  <a:pt x="1489451" y="40496"/>
                  <a:pt x="1538829" y="44141"/>
                  <a:pt x="1713053" y="40512"/>
                </a:cubicBezTo>
                <a:cubicBezTo>
                  <a:pt x="1736202" y="38583"/>
                  <a:pt x="1759437" y="37492"/>
                  <a:pt x="1782501" y="34724"/>
                </a:cubicBezTo>
                <a:cubicBezTo>
                  <a:pt x="1928679" y="17183"/>
                  <a:pt x="1782384" y="26854"/>
                  <a:pt x="1961909" y="11575"/>
                </a:cubicBezTo>
                <a:cubicBezTo>
                  <a:pt x="2017784" y="6820"/>
                  <a:pt x="2129742" y="0"/>
                  <a:pt x="2129742" y="0"/>
                </a:cubicBezTo>
                <a:lnTo>
                  <a:pt x="2696901" y="11575"/>
                </a:lnTo>
                <a:cubicBezTo>
                  <a:pt x="2826676" y="14570"/>
                  <a:pt x="2896718" y="17971"/>
                  <a:pt x="3020992" y="23150"/>
                </a:cubicBezTo>
                <a:cubicBezTo>
                  <a:pt x="3057645" y="32795"/>
                  <a:pt x="3094118" y="43157"/>
                  <a:pt x="3130952" y="52086"/>
                </a:cubicBezTo>
                <a:cubicBezTo>
                  <a:pt x="3226420" y="75229"/>
                  <a:pt x="3188128" y="51562"/>
                  <a:pt x="3235124" y="86811"/>
                </a:cubicBezTo>
                <a:cubicBezTo>
                  <a:pt x="3271777" y="146613"/>
                  <a:pt x="3318107" y="201472"/>
                  <a:pt x="3345084" y="266218"/>
                </a:cubicBezTo>
                <a:cubicBezTo>
                  <a:pt x="3379606" y="349073"/>
                  <a:pt x="3389376" y="366055"/>
                  <a:pt x="3414532" y="468775"/>
                </a:cubicBezTo>
                <a:cubicBezTo>
                  <a:pt x="3426681" y="518385"/>
                  <a:pt x="3433823" y="569089"/>
                  <a:pt x="3443468" y="619246"/>
                </a:cubicBezTo>
                <a:cubicBezTo>
                  <a:pt x="3458663" y="816755"/>
                  <a:pt x="3457782" y="771215"/>
                  <a:pt x="3437681" y="1116957"/>
                </a:cubicBezTo>
                <a:cubicBezTo>
                  <a:pt x="3435823" y="1148913"/>
                  <a:pt x="3399380" y="1261595"/>
                  <a:pt x="3391382" y="1284790"/>
                </a:cubicBezTo>
                <a:cubicBezTo>
                  <a:pt x="3366998" y="1355504"/>
                  <a:pt x="3361849" y="1366276"/>
                  <a:pt x="3321934" y="1429474"/>
                </a:cubicBezTo>
                <a:cubicBezTo>
                  <a:pt x="3313072" y="1443505"/>
                  <a:pt x="3303865" y="1457444"/>
                  <a:pt x="3292997" y="1469985"/>
                </a:cubicBezTo>
                <a:cubicBezTo>
                  <a:pt x="3278703" y="1486478"/>
                  <a:pt x="3262592" y="1501326"/>
                  <a:pt x="3246699" y="1516284"/>
                </a:cubicBezTo>
                <a:cubicBezTo>
                  <a:pt x="3208391" y="1552339"/>
                  <a:pt x="3190447" y="1571343"/>
                  <a:pt x="3142527" y="1591519"/>
                </a:cubicBezTo>
                <a:cubicBezTo>
                  <a:pt x="3123965" y="1599335"/>
                  <a:pt x="3104431" y="1605077"/>
                  <a:pt x="3084653" y="1608881"/>
                </a:cubicBezTo>
                <a:cubicBezTo>
                  <a:pt x="2827173" y="1658397"/>
                  <a:pt x="2886150" y="1648043"/>
                  <a:pt x="2650602" y="1655180"/>
                </a:cubicBezTo>
                <a:cubicBezTo>
                  <a:pt x="2546430" y="1653251"/>
                  <a:pt x="2442029" y="1656561"/>
                  <a:pt x="2338086" y="1649393"/>
                </a:cubicBezTo>
                <a:cubicBezTo>
                  <a:pt x="2273851" y="1644963"/>
                  <a:pt x="2210643" y="1630872"/>
                  <a:pt x="2147104" y="1620456"/>
                </a:cubicBezTo>
                <a:cubicBezTo>
                  <a:pt x="1927982" y="1584534"/>
                  <a:pt x="2025425" y="1595855"/>
                  <a:pt x="1782501" y="1551008"/>
                </a:cubicBezTo>
                <a:cubicBezTo>
                  <a:pt x="1663458" y="1529031"/>
                  <a:pt x="1560851" y="1514452"/>
                  <a:pt x="1441048" y="1498922"/>
                </a:cubicBezTo>
                <a:cubicBezTo>
                  <a:pt x="1410446" y="1494955"/>
                  <a:pt x="1285415" y="1478968"/>
                  <a:pt x="1232704" y="1475773"/>
                </a:cubicBezTo>
                <a:cubicBezTo>
                  <a:pt x="1190297" y="1473203"/>
                  <a:pt x="1147823" y="1471914"/>
                  <a:pt x="1105382" y="1469985"/>
                </a:cubicBezTo>
                <a:cubicBezTo>
                  <a:pt x="1099506" y="1468516"/>
                  <a:pt x="988640" y="1441942"/>
                  <a:pt x="978061" y="1435261"/>
                </a:cubicBezTo>
                <a:cubicBezTo>
                  <a:pt x="920974" y="1399206"/>
                  <a:pt x="869722" y="1354646"/>
                  <a:pt x="816015" y="1313727"/>
                </a:cubicBezTo>
                <a:cubicBezTo>
                  <a:pt x="788694" y="1292911"/>
                  <a:pt x="762104" y="1271153"/>
                  <a:pt x="734992" y="1250066"/>
                </a:cubicBezTo>
                <a:cubicBezTo>
                  <a:pt x="710017" y="1230641"/>
                  <a:pt x="683405" y="1213213"/>
                  <a:pt x="659757" y="1192193"/>
                </a:cubicBezTo>
                <a:cubicBezTo>
                  <a:pt x="594447" y="1134140"/>
                  <a:pt x="563564" y="1096789"/>
                  <a:pt x="491924" y="1059084"/>
                </a:cubicBezTo>
                <a:cubicBezTo>
                  <a:pt x="477338" y="1051407"/>
                  <a:pt x="461514" y="1046105"/>
                  <a:pt x="445625" y="1041722"/>
                </a:cubicBezTo>
                <a:cubicBezTo>
                  <a:pt x="405481" y="1030648"/>
                  <a:pt x="364828" y="1021426"/>
                  <a:pt x="324091" y="1012785"/>
                </a:cubicBezTo>
                <a:cubicBezTo>
                  <a:pt x="301133" y="1007915"/>
                  <a:pt x="277755" y="1005289"/>
                  <a:pt x="254643" y="1001211"/>
                </a:cubicBezTo>
                <a:cubicBezTo>
                  <a:pt x="244956" y="999502"/>
                  <a:pt x="235352" y="997352"/>
                  <a:pt x="225706" y="995423"/>
                </a:cubicBezTo>
                <a:cubicBezTo>
                  <a:pt x="219919" y="989636"/>
                  <a:pt x="215004" y="982818"/>
                  <a:pt x="208344" y="978061"/>
                </a:cubicBezTo>
                <a:cubicBezTo>
                  <a:pt x="201324" y="973046"/>
                  <a:pt x="192542" y="971008"/>
                  <a:pt x="185195" y="966486"/>
                </a:cubicBezTo>
                <a:cubicBezTo>
                  <a:pt x="167424" y="955550"/>
                  <a:pt x="149517" y="944654"/>
                  <a:pt x="133109" y="931762"/>
                </a:cubicBezTo>
                <a:cubicBezTo>
                  <a:pt x="113219" y="916134"/>
                  <a:pt x="84855" y="879433"/>
                  <a:pt x="69448" y="862314"/>
                </a:cubicBezTo>
                <a:cubicBezTo>
                  <a:pt x="63973" y="856230"/>
                  <a:pt x="56843" y="851612"/>
                  <a:pt x="52086" y="844952"/>
                </a:cubicBezTo>
                <a:cubicBezTo>
                  <a:pt x="47071" y="837932"/>
                  <a:pt x="44701" y="829345"/>
                  <a:pt x="40511" y="821803"/>
                </a:cubicBezTo>
                <a:cubicBezTo>
                  <a:pt x="35048" y="811970"/>
                  <a:pt x="28936" y="802512"/>
                  <a:pt x="23149" y="792866"/>
                </a:cubicBezTo>
                <a:cubicBezTo>
                  <a:pt x="16605" y="760147"/>
                  <a:pt x="3858" y="730170"/>
                  <a:pt x="0" y="717631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11F147-336F-488B-7C9D-4698B56DED7F}"/>
              </a:ext>
            </a:extLst>
          </p:cNvPr>
          <p:cNvSpPr/>
          <p:nvPr/>
        </p:nvSpPr>
        <p:spPr>
          <a:xfrm>
            <a:off x="8391646" y="5393803"/>
            <a:ext cx="1203767" cy="12442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9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3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Theory: streaming incremental computations</a:t>
            </a:r>
          </a:p>
          <a:p>
            <a:r>
              <a:rPr lang="en-US" b="1" dirty="0"/>
              <a:t>Practice: SQL streaming implementation using Calcite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1FE16C-6F57-447F-9868-CA3471E9A7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0023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29EAE-267E-A4B4-33D5-B0F7F96B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448AF1E-842D-618C-4C6A-110BED520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Apache project founded in 2015</a:t>
            </a:r>
          </a:p>
          <a:p>
            <a:r>
              <a:rPr lang="en-US" dirty="0"/>
              <a:t>“provides an industry standard </a:t>
            </a:r>
          </a:p>
          <a:p>
            <a:pPr lvl="1"/>
            <a:r>
              <a:rPr lang="en-US" dirty="0"/>
              <a:t>SQL parser and validator, 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customisable</a:t>
            </a:r>
            <a:r>
              <a:rPr lang="en-US" dirty="0"/>
              <a:t> optimizer with </a:t>
            </a:r>
          </a:p>
          <a:p>
            <a:pPr lvl="2"/>
            <a:r>
              <a:rPr lang="en-US" dirty="0"/>
              <a:t>pluggable rules and </a:t>
            </a:r>
          </a:p>
          <a:p>
            <a:pPr lvl="2"/>
            <a:r>
              <a:rPr lang="en-US" dirty="0"/>
              <a:t>cost functions, logical and </a:t>
            </a:r>
          </a:p>
          <a:p>
            <a:pPr lvl="2"/>
            <a:r>
              <a:rPr lang="en-US" dirty="0"/>
              <a:t>physical algebraic operators, </a:t>
            </a:r>
          </a:p>
          <a:p>
            <a:pPr lvl="1"/>
            <a:r>
              <a:rPr lang="en-US" dirty="0"/>
              <a:t>various transformation algorithms from </a:t>
            </a:r>
          </a:p>
          <a:p>
            <a:pPr lvl="2"/>
            <a:r>
              <a:rPr lang="en-US" dirty="0"/>
              <a:t>SQL to algebra </a:t>
            </a:r>
          </a:p>
          <a:p>
            <a:pPr lvl="2"/>
            <a:r>
              <a:rPr lang="en-US" dirty="0"/>
              <a:t>(and the opposite), and </a:t>
            </a:r>
          </a:p>
          <a:p>
            <a:pPr lvl="1"/>
            <a:r>
              <a:rPr lang="en-US" dirty="0"/>
              <a:t>many adapters for executing SQL queries”</a:t>
            </a:r>
          </a:p>
        </p:txBody>
      </p:sp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270BF0ED-0E74-A9C6-5913-64CC31D24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8052" y="136525"/>
            <a:ext cx="4086225" cy="10572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247A0D-EFA4-A741-0367-98280F014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108052" cy="134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3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6105743" y="4398153"/>
            <a:ext cx="5719434" cy="2323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251"/>
            <a:ext cx="10515600" cy="499730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https://crates.io/crates/dbsp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Rust framework to describe DBSP circuits</a:t>
            </a:r>
          </a:p>
          <a:p>
            <a:r>
              <a:rPr lang="en-US" dirty="0"/>
              <a:t>Support for relational algebra, nested relations, aggregates, etc.</a:t>
            </a:r>
          </a:p>
          <a:p>
            <a:r>
              <a:rPr lang="en-US" dirty="0"/>
              <a:t>Implementation of the basic incremental operators</a:t>
            </a:r>
          </a:p>
          <a:p>
            <a:r>
              <a:rPr lang="en-US" dirty="0"/>
              <a:t>Multi-core execution</a:t>
            </a:r>
          </a:p>
          <a:p>
            <a:r>
              <a:rPr lang="en-US" dirty="0"/>
              <a:t>Currently in-memory</a:t>
            </a:r>
          </a:p>
          <a:p>
            <a:r>
              <a:rPr lang="en-US" dirty="0"/>
              <a:t>In progress: </a:t>
            </a:r>
          </a:p>
          <a:p>
            <a:pPr lvl="1"/>
            <a:r>
              <a:rPr lang="en-US" dirty="0"/>
              <a:t>persistent state</a:t>
            </a:r>
          </a:p>
          <a:p>
            <a:pPr lvl="1"/>
            <a:r>
              <a:rPr lang="en-US" dirty="0"/>
              <a:t>scale-out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56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825625"/>
            <a:ext cx="10802679" cy="2308599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https://github.com/feldera/feldera/tree/main/sql-to-dbsp-compiler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Generates Rust/native code programs using DBSP as a runtime</a:t>
            </a:r>
          </a:p>
          <a:p>
            <a:r>
              <a:rPr lang="en-US" dirty="0"/>
              <a:t>Based on Apache Calcite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6769" y="4095543"/>
            <a:ext cx="2308599" cy="2308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071416" y="4763124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5038FA9C-A853-4F73-3EA4-87C0109B7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71" y="3908652"/>
            <a:ext cx="1941630" cy="25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577D-8CD3-BDF9-6C24-EADCD389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input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26BEF-1789-BD9E-B9BD-1FCCF7706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table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CREATE TABLE </a:t>
            </a:r>
            <a:r>
              <a:rPr lang="en-US" dirty="0">
                <a:latin typeface="Consolas" panose="020B0609020204030204" pitchFamily="49" charset="0"/>
              </a:rPr>
              <a:t>Products (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ProductName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VARCHAR NOT NULL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Price </a:t>
            </a:r>
            <a:r>
              <a:rPr lang="en-US" dirty="0">
                <a:solidFill>
                  <a:srgbClr val="0000CD"/>
                </a:solidFill>
                <a:latin typeface="Consolas" panose="020B0609020204030204" pitchFamily="49" charset="0"/>
              </a:rPr>
              <a:t>INT NOT NULL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statements separated by semicolons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-- create a view</a:t>
            </a:r>
          </a:p>
          <a:p>
            <a:pPr marL="0" indent="0">
              <a:buNone/>
            </a:pP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“Products Above Average Price”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ProductName, Price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</a:t>
            </a:r>
            <a:b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Price &gt; (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AVG(Price) </a:t>
            </a:r>
            <a:r>
              <a:rPr lang="en-US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Products)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02BBD4-84D2-711D-A863-938E97D9C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47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1CFB-7E69-0E45-0C5E-DA678300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systems in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99C21-922D-1562-674B-3DF89B506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74362"/>
            <a:ext cx="3786051" cy="35185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CREATE TABLE T ( … 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CREATE TABLE S ( … 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C9432B-ECA0-532C-7A32-7EA331EC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7A40AF-15C1-C62A-AE74-DA4661D4E35E}"/>
              </a:ext>
            </a:extLst>
          </p:cNvPr>
          <p:cNvSpPr txBox="1"/>
          <p:nvPr/>
        </p:nvSpPr>
        <p:spPr>
          <a:xfrm>
            <a:off x="8234499" y="2263231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V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16B6A3-3B6C-6E39-0789-F6EC4924FEDB}"/>
              </a:ext>
            </a:extLst>
          </p:cNvPr>
          <p:cNvSpPr/>
          <p:nvPr/>
        </p:nvSpPr>
        <p:spPr>
          <a:xfrm>
            <a:off x="4245429" y="3376749"/>
            <a:ext cx="3786051" cy="25864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591B120-B019-79D0-B8C9-7BD6C50C6BAC}"/>
              </a:ext>
            </a:extLst>
          </p:cNvPr>
          <p:cNvSpPr/>
          <p:nvPr/>
        </p:nvSpPr>
        <p:spPr>
          <a:xfrm>
            <a:off x="2952206" y="3585754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9AFFD1-6362-4E65-E41C-5D8699236BF1}"/>
              </a:ext>
            </a:extLst>
          </p:cNvPr>
          <p:cNvSpPr/>
          <p:nvPr/>
        </p:nvSpPr>
        <p:spPr>
          <a:xfrm>
            <a:off x="2952206" y="4937760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65BA2A3-484A-703F-29E1-9F72B23C83F2}"/>
              </a:ext>
            </a:extLst>
          </p:cNvPr>
          <p:cNvSpPr/>
          <p:nvPr/>
        </p:nvSpPr>
        <p:spPr>
          <a:xfrm>
            <a:off x="8031480" y="3513909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D43FD0-799A-7E91-4D4D-8A57FF305061}"/>
              </a:ext>
            </a:extLst>
          </p:cNvPr>
          <p:cNvSpPr/>
          <p:nvPr/>
        </p:nvSpPr>
        <p:spPr>
          <a:xfrm>
            <a:off x="8031480" y="5150031"/>
            <a:ext cx="1293223" cy="666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FC7EE-D7AA-0B0D-E6CE-7DA324DA312E}"/>
              </a:ext>
            </a:extLst>
          </p:cNvPr>
          <p:cNvSpPr txBox="1"/>
          <p:nvPr/>
        </p:nvSpPr>
        <p:spPr>
          <a:xfrm>
            <a:off x="8234499" y="4195924"/>
            <a:ext cx="36918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CREATE VIEW W AS </a:t>
            </a:r>
            <a:br>
              <a:rPr lang="en-US" sz="2800" dirty="0"/>
            </a:br>
            <a:r>
              <a:rPr lang="en-US" sz="2800" dirty="0"/>
              <a:t>SELECT …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1C021105-B042-A802-68EA-1D5C76CCB832}"/>
              </a:ext>
            </a:extLst>
          </p:cNvPr>
          <p:cNvSpPr/>
          <p:nvPr/>
        </p:nvSpPr>
        <p:spPr>
          <a:xfrm rot="10800000">
            <a:off x="6138454" y="2907920"/>
            <a:ext cx="2147752" cy="807944"/>
          </a:xfrm>
          <a:prstGeom prst="bentUpArrow">
            <a:avLst>
              <a:gd name="adj1" fmla="val 26491"/>
              <a:gd name="adj2" fmla="val 28566"/>
              <a:gd name="adj3" fmla="val 25000"/>
            </a:avLst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4243759A-F37A-1DCA-EF9E-3EA608C93437}"/>
              </a:ext>
            </a:extLst>
          </p:cNvPr>
          <p:cNvSpPr/>
          <p:nvPr/>
        </p:nvSpPr>
        <p:spPr>
          <a:xfrm>
            <a:off x="4624250" y="3729878"/>
            <a:ext cx="3028407" cy="19589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Dataflow 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289745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6531" y="329184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90774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1332283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SQL parser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(DDL)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264510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A8D0FAE-C547-E89E-2366-958ED1BBABDE}"/>
              </a:ext>
            </a:extLst>
          </p:cNvPr>
          <p:cNvSpPr/>
          <p:nvPr/>
        </p:nvSpPr>
        <p:spPr>
          <a:xfrm>
            <a:off x="3069772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SqlToRel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1B6998-96B9-BD33-7D3C-4B099EF7EDE3}"/>
              </a:ext>
            </a:extLst>
          </p:cNvPr>
          <p:cNvSpPr/>
          <p:nvPr/>
        </p:nvSpPr>
        <p:spPr>
          <a:xfrm>
            <a:off x="438271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7B360E7-F941-C4ED-275F-770351973D11}"/>
              </a:ext>
            </a:extLst>
          </p:cNvPr>
          <p:cNvSpPr/>
          <p:nvPr/>
        </p:nvSpPr>
        <p:spPr>
          <a:xfrm>
            <a:off x="4807389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Optimize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954512-CDAE-1E1D-9EAC-13F6B2BC107A}"/>
              </a:ext>
            </a:extLst>
          </p:cNvPr>
          <p:cNvSpPr/>
          <p:nvPr/>
        </p:nvSpPr>
        <p:spPr>
          <a:xfrm>
            <a:off x="1332155" y="4807131"/>
            <a:ext cx="2867705" cy="37882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Schema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99552B14-0E21-E6FF-8861-64B4611336CA}"/>
              </a:ext>
            </a:extLst>
          </p:cNvPr>
          <p:cNvSpPr/>
          <p:nvPr/>
        </p:nvSpPr>
        <p:spPr>
          <a:xfrm>
            <a:off x="1887582" y="4385713"/>
            <a:ext cx="241663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DB1C40B-5663-203B-9E47-F1E8FCE0DB48}"/>
              </a:ext>
            </a:extLst>
          </p:cNvPr>
          <p:cNvSpPr/>
          <p:nvPr/>
        </p:nvSpPr>
        <p:spPr>
          <a:xfrm rot="10800000">
            <a:off x="3621678" y="4385713"/>
            <a:ext cx="241663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2C23F02-FEEF-1612-4445-C861CBC6C28D}"/>
              </a:ext>
            </a:extLst>
          </p:cNvPr>
          <p:cNvSpPr/>
          <p:nvPr/>
        </p:nvSpPr>
        <p:spPr>
          <a:xfrm>
            <a:off x="6120207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42590059-DB3A-68F0-C5EF-C6D4FF2CACA4}"/>
              </a:ext>
            </a:extLst>
          </p:cNvPr>
          <p:cNvSpPr/>
          <p:nvPr/>
        </p:nvSpPr>
        <p:spPr>
          <a:xfrm>
            <a:off x="1319859" y="5176298"/>
            <a:ext cx="5957241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IRs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7E02D19-C747-CAE4-3506-C04E75F7B565}"/>
              </a:ext>
            </a:extLst>
          </p:cNvPr>
          <p:cNvSpPr/>
          <p:nvPr/>
        </p:nvSpPr>
        <p:spPr>
          <a:xfrm>
            <a:off x="7277100" y="5176298"/>
            <a:ext cx="3595041" cy="431074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IR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390B914-827C-4EFE-921A-C6E264CB57EF}"/>
              </a:ext>
            </a:extLst>
          </p:cNvPr>
          <p:cNvSpPr/>
          <p:nvPr/>
        </p:nvSpPr>
        <p:spPr>
          <a:xfrm>
            <a:off x="6544750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CalciteTo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DBSP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AC62140-1CE6-7B19-EFC6-383691A6AE85}"/>
              </a:ext>
            </a:extLst>
          </p:cNvPr>
          <p:cNvSpPr/>
          <p:nvPr/>
        </p:nvSpPr>
        <p:spPr>
          <a:xfrm>
            <a:off x="7857568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01F00E4-2B91-AFF2-D9CA-38FC1B23A15C}"/>
              </a:ext>
            </a:extLst>
          </p:cNvPr>
          <p:cNvSpPr/>
          <p:nvPr/>
        </p:nvSpPr>
        <p:spPr>
          <a:xfrm>
            <a:off x="8282111" y="2844295"/>
            <a:ext cx="102517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Inc.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Opt.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F2150D1-A50E-42FF-0D35-87BAAF3E6DEE}"/>
              </a:ext>
            </a:extLst>
          </p:cNvPr>
          <p:cNvSpPr/>
          <p:nvPr/>
        </p:nvSpPr>
        <p:spPr>
          <a:xfrm>
            <a:off x="9731829" y="3720545"/>
            <a:ext cx="2228199" cy="6463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JIT backend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6B81B54-A049-4A30-7FE5-060A2E32A500}"/>
              </a:ext>
            </a:extLst>
          </p:cNvPr>
          <p:cNvSpPr/>
          <p:nvPr/>
        </p:nvSpPr>
        <p:spPr>
          <a:xfrm>
            <a:off x="9731829" y="2809277"/>
            <a:ext cx="2228199" cy="646334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 backend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C232690-114F-9B3F-9858-75E2F7000F20}"/>
              </a:ext>
            </a:extLst>
          </p:cNvPr>
          <p:cNvSpPr/>
          <p:nvPr/>
        </p:nvSpPr>
        <p:spPr>
          <a:xfrm>
            <a:off x="9307286" y="3019844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845F7921-BB7D-821D-2FC9-652599ACD4D6}"/>
              </a:ext>
            </a:extLst>
          </p:cNvPr>
          <p:cNvSpPr/>
          <p:nvPr/>
        </p:nvSpPr>
        <p:spPr>
          <a:xfrm>
            <a:off x="9307286" y="3854300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D0674F-3028-F1A9-AE0D-8F1420725065}"/>
              </a:ext>
            </a:extLst>
          </p:cNvPr>
          <p:cNvSpPr txBox="1"/>
          <p:nvPr/>
        </p:nvSpPr>
        <p:spPr>
          <a:xfrm>
            <a:off x="677020" y="5859008"/>
            <a:ext cx="3186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Implemented in Java</a:t>
            </a:r>
          </a:p>
        </p:txBody>
      </p:sp>
    </p:spTree>
    <p:extLst>
      <p:ext uri="{BB962C8B-B14F-4D97-AF65-F5344CB8AC3E}">
        <p14:creationId xmlns:p14="http://schemas.microsoft.com/office/powerpoint/2010/main" val="3848182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workflow: Rust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1856404" y="329183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28498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3274363" y="2844295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490335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6106164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6448235" y="4699855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6532753" y="2844295"/>
            <a:ext cx="942965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rustc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1362CE06-4C95-DB2A-603D-EBD91744B4C9}"/>
              </a:ext>
            </a:extLst>
          </p:cNvPr>
          <p:cNvSpPr/>
          <p:nvPr/>
        </p:nvSpPr>
        <p:spPr>
          <a:xfrm>
            <a:off x="7474889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607859-43A3-3422-821E-CF051863BF64}"/>
              </a:ext>
            </a:extLst>
          </p:cNvPr>
          <p:cNvSpPr/>
          <p:nvPr/>
        </p:nvSpPr>
        <p:spPr>
          <a:xfrm>
            <a:off x="6468787" y="175524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runtime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50DD31-7B0C-A53F-B305-04C1A9E4C113}"/>
              </a:ext>
            </a:extLst>
          </p:cNvPr>
          <p:cNvSpPr/>
          <p:nvPr/>
        </p:nvSpPr>
        <p:spPr>
          <a:xfrm>
            <a:off x="7899432" y="3248908"/>
            <a:ext cx="1070896" cy="68646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</a:t>
            </a:r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CECDCED-23A6-6BED-D9C2-63BCBC9B4D96}"/>
              </a:ext>
            </a:extLst>
          </p:cNvPr>
          <p:cNvSpPr/>
          <p:nvPr/>
        </p:nvSpPr>
        <p:spPr>
          <a:xfrm>
            <a:off x="6861763" y="2516305"/>
            <a:ext cx="267789" cy="327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5E879489-F33A-48C3-9E23-DA85C9ADC912}"/>
              </a:ext>
            </a:extLst>
          </p:cNvPr>
          <p:cNvSpPr/>
          <p:nvPr/>
        </p:nvSpPr>
        <p:spPr>
          <a:xfrm>
            <a:off x="6861763" y="4385713"/>
            <a:ext cx="267789" cy="31414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8248734" y="2730137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2331639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267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12" y="4385713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8197" r="-1216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8248734" y="3935375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39BB-4C7F-8F02-0F32-95CB6AF97A68}"/>
              </a:ext>
            </a:extLst>
          </p:cNvPr>
          <p:cNvSpPr txBox="1"/>
          <p:nvPr/>
        </p:nvSpPr>
        <p:spPr>
          <a:xfrm>
            <a:off x="5298562" y="3330531"/>
            <a:ext cx="9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Rust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1CDF3-AF6A-0C04-1D9D-878917B670EC}"/>
              </a:ext>
            </a:extLst>
          </p:cNvPr>
          <p:cNvSpPr txBox="1"/>
          <p:nvPr/>
        </p:nvSpPr>
        <p:spPr>
          <a:xfrm>
            <a:off x="7962563" y="1610315"/>
            <a:ext cx="302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Semantics of SQL (e.g., NULLs)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10878A1-A88B-CDA3-EB33-4C8B10D569AE}"/>
              </a:ext>
            </a:extLst>
          </p:cNvPr>
          <p:cNvCxnSpPr>
            <a:cxnSpLocks/>
            <a:stCxn id="7" idx="1"/>
            <a:endCxn id="33" idx="3"/>
          </p:cNvCxnSpPr>
          <p:nvPr/>
        </p:nvCxnSpPr>
        <p:spPr>
          <a:xfrm flipH="1">
            <a:off x="7539683" y="1794981"/>
            <a:ext cx="422880" cy="3407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FBA0409-5271-0209-D6C5-6BBF2FEF5083}"/>
              </a:ext>
            </a:extLst>
          </p:cNvPr>
          <p:cNvSpPr txBox="1"/>
          <p:nvPr/>
        </p:nvSpPr>
        <p:spPr>
          <a:xfrm>
            <a:off x="8092035" y="5048506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Language-independent streaming lib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52C711-D317-D8CC-AD95-A22631FD56C1}"/>
              </a:ext>
            </a:extLst>
          </p:cNvPr>
          <p:cNvCxnSpPr>
            <a:cxnSpLocks/>
            <a:stCxn id="25" idx="1"/>
            <a:endCxn id="30" idx="3"/>
          </p:cNvCxnSpPr>
          <p:nvPr/>
        </p:nvCxnSpPr>
        <p:spPr>
          <a:xfrm flipH="1" flipV="1">
            <a:off x="7519131" y="5080383"/>
            <a:ext cx="572904" cy="1527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470972-3F11-37E8-9CEA-C993181D855C}"/>
              </a:ext>
            </a:extLst>
          </p:cNvPr>
          <p:cNvSpPr txBox="1"/>
          <p:nvPr/>
        </p:nvSpPr>
        <p:spPr>
          <a:xfrm>
            <a:off x="4908199" y="5975822"/>
            <a:ext cx="3121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(rustc is </a:t>
            </a:r>
            <a:r>
              <a:rPr lang="en-US" sz="2800" dirty="0" err="1"/>
              <a:t>sloooooow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95802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8C482-EC60-E50B-305C-6C2360DB7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 workflow: JIT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4143F-DA4F-D89D-318D-7AA00ED9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FE312-AF8D-7005-5A5A-CAA4D96DD764}"/>
              </a:ext>
            </a:extLst>
          </p:cNvPr>
          <p:cNvSpPr txBox="1"/>
          <p:nvPr/>
        </p:nvSpPr>
        <p:spPr>
          <a:xfrm>
            <a:off x="1856404" y="3291838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A8D026-43C0-CAE9-E2C3-785A0AEA0B2D}"/>
              </a:ext>
            </a:extLst>
          </p:cNvPr>
          <p:cNvSpPr/>
          <p:nvPr/>
        </p:nvSpPr>
        <p:spPr>
          <a:xfrm>
            <a:off x="28498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AE0833-E5F6-46EC-5F4F-AE26C0B5DE7B}"/>
              </a:ext>
            </a:extLst>
          </p:cNvPr>
          <p:cNvSpPr/>
          <p:nvPr/>
        </p:nvSpPr>
        <p:spPr>
          <a:xfrm>
            <a:off x="3274363" y="2844295"/>
            <a:ext cx="1629402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28BACDB-9CD3-A87F-3266-A6E59C752950}"/>
              </a:ext>
            </a:extLst>
          </p:cNvPr>
          <p:cNvSpPr/>
          <p:nvPr/>
        </p:nvSpPr>
        <p:spPr>
          <a:xfrm>
            <a:off x="490335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6C09532-8AAA-C74F-0606-D4D9EEA59B1A}"/>
              </a:ext>
            </a:extLst>
          </p:cNvPr>
          <p:cNvSpPr/>
          <p:nvPr/>
        </p:nvSpPr>
        <p:spPr>
          <a:xfrm>
            <a:off x="6259912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31230D-ECA0-10F9-A6D9-D8E6757D9CAC}"/>
              </a:ext>
            </a:extLst>
          </p:cNvPr>
          <p:cNvSpPr/>
          <p:nvPr/>
        </p:nvSpPr>
        <p:spPr>
          <a:xfrm>
            <a:off x="6622535" y="4117229"/>
            <a:ext cx="1070896" cy="761056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runtime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CCAFA9A-A2F0-C2A1-0210-92070CCE148F}"/>
              </a:ext>
            </a:extLst>
          </p:cNvPr>
          <p:cNvSpPr/>
          <p:nvPr/>
        </p:nvSpPr>
        <p:spPr>
          <a:xfrm>
            <a:off x="6686501" y="3127346"/>
            <a:ext cx="942965" cy="975316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JIT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exec</a:t>
            </a:r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04A05D0A-9161-BC67-6AA4-69B002E0B054}"/>
              </a:ext>
            </a:extLst>
          </p:cNvPr>
          <p:cNvSpPr/>
          <p:nvPr/>
        </p:nvSpPr>
        <p:spPr>
          <a:xfrm>
            <a:off x="6971837" y="2589576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/>
              <p:nvPr/>
            </p:nvSpPr>
            <p:spPr>
              <a:xfrm>
                <a:off x="6940615" y="2188808"/>
                <a:ext cx="4347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T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D8CE9B5-7E9D-5CDA-73AD-A8E5F05E5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615" y="2188808"/>
                <a:ext cx="434734" cy="369332"/>
              </a:xfrm>
              <a:prstGeom prst="rect">
                <a:avLst/>
              </a:prstGeom>
              <a:blipFill>
                <a:blip r:embed="rId2"/>
                <a:stretch>
                  <a:fillRect t="-8197" r="-1126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/>
              <p:nvPr/>
            </p:nvSpPr>
            <p:spPr>
              <a:xfrm>
                <a:off x="6971837" y="5343190"/>
                <a:ext cx="453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V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4D45C3A-C053-7199-DE0D-A0B4BFBEB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37" y="5343190"/>
                <a:ext cx="453970" cy="369332"/>
              </a:xfrm>
              <a:prstGeom prst="rect">
                <a:avLst/>
              </a:prstGeom>
              <a:blipFill>
                <a:blip r:embed="rId3"/>
                <a:stretch>
                  <a:fillRect t="-10000" r="-1081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Arrow: Down 41">
            <a:extLst>
              <a:ext uri="{FF2B5EF4-FFF2-40B4-BE49-F238E27FC236}">
                <a16:creationId xmlns:a16="http://schemas.microsoft.com/office/drawing/2014/main" id="{676CF77D-7582-D5C2-1765-C83FCC6A27F2}"/>
              </a:ext>
            </a:extLst>
          </p:cNvPr>
          <p:cNvSpPr/>
          <p:nvPr/>
        </p:nvSpPr>
        <p:spPr>
          <a:xfrm>
            <a:off x="7003059" y="4892852"/>
            <a:ext cx="372291" cy="518771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39BB-4C7F-8F02-0F32-95CB6AF97A68}"/>
              </a:ext>
            </a:extLst>
          </p:cNvPr>
          <p:cNvSpPr txBox="1"/>
          <p:nvPr/>
        </p:nvSpPr>
        <p:spPr>
          <a:xfrm>
            <a:off x="5298562" y="3330531"/>
            <a:ext cx="9429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JSON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273DA-FDCF-4220-C575-F60B7AFCA7C5}"/>
              </a:ext>
            </a:extLst>
          </p:cNvPr>
          <p:cNvSpPr txBox="1"/>
          <p:nvPr/>
        </p:nvSpPr>
        <p:spPr>
          <a:xfrm>
            <a:off x="7960650" y="3108347"/>
            <a:ext cx="2374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Written in Rust</a:t>
            </a:r>
          </a:p>
          <a:p>
            <a:r>
              <a:rPr lang="en-US" sz="2800" i="1" dirty="0"/>
              <a:t>using </a:t>
            </a:r>
            <a:r>
              <a:rPr lang="en-US" sz="2800" i="1" dirty="0" err="1">
                <a:hlinkClick r:id="rId4"/>
              </a:rPr>
              <a:t>Cranelift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69841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Theory: streaming incremental computations</a:t>
            </a:r>
          </a:p>
          <a:p>
            <a:r>
              <a:rPr lang="en-US" b="1" dirty="0"/>
              <a:t>Practice: SQL streaming implementation using Calcite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133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7F490-F439-683C-F761-6708A548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hardest about building a compiler?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0D835-C82A-49A1-3595-1193F3C42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  <a:p>
            <a:r>
              <a:rPr lang="en-US" dirty="0"/>
              <a:t>You need many, many, many tests</a:t>
            </a:r>
          </a:p>
          <a:p>
            <a:r>
              <a:rPr lang="en-US" dirty="0"/>
              <a:t>Calcite does not have enough</a:t>
            </a:r>
          </a:p>
          <a:p>
            <a:pPr lvl="1"/>
            <a:r>
              <a:rPr lang="en-US" dirty="0"/>
              <a:t>Many tests do </a:t>
            </a:r>
            <a:r>
              <a:rPr lang="en-US"/>
              <a:t>not cover corner cases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B6394-67C1-4F3F-D7C2-E2552070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A person doing push ups on a beach&#10;&#10;Description automatically generated">
            <a:extLst>
              <a:ext uri="{FF2B5EF4-FFF2-40B4-BE49-F238E27FC236}">
                <a16:creationId xmlns:a16="http://schemas.microsoft.com/office/drawing/2014/main" id="{68176918-DF86-2130-B416-8DE289B42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194" y="1825625"/>
            <a:ext cx="3079289" cy="191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62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F8EE-4C81-7549-0728-8DA9DF590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Logic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D72ED-4925-1032-E2EB-7DCF27C41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8960"/>
            <a:ext cx="10515600" cy="518598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From sqlite, public domain</a:t>
            </a:r>
            <a:br>
              <a:rPr lang="en-US" dirty="0"/>
            </a:br>
            <a:r>
              <a:rPr lang="en-US" dirty="0">
                <a:hlinkClick r:id="rId2"/>
              </a:rPr>
              <a:t>https://www.sqlite.org/sqllogictest/doc/trunk/about.wiki</a:t>
            </a:r>
            <a:r>
              <a:rPr lang="en-US" dirty="0"/>
              <a:t> </a:t>
            </a:r>
          </a:p>
          <a:p>
            <a:r>
              <a:rPr lang="en-US" dirty="0"/>
              <a:t>5-7M+ tests</a:t>
            </a:r>
          </a:p>
          <a:p>
            <a:r>
              <a:rPr lang="en-US" dirty="0"/>
              <a:t>No corner cases; only INTEGER, STRING, and DOUBLE</a:t>
            </a:r>
          </a:p>
          <a:p>
            <a:r>
              <a:rPr lang="en-US" dirty="0"/>
              <a:t>We use a real database for DDL &amp; DML</a:t>
            </a:r>
          </a:p>
          <a:p>
            <a:pPr lvl="1"/>
            <a:r>
              <a:rPr lang="en-US" dirty="0"/>
              <a:t>Used Postgres and HSQLDB</a:t>
            </a:r>
          </a:p>
          <a:p>
            <a:r>
              <a:rPr lang="en-US" dirty="0"/>
              <a:t>We only compile and test the queries (not the statements)</a:t>
            </a:r>
          </a:p>
          <a:p>
            <a:r>
              <a:rPr lang="en-US" dirty="0"/>
              <a:t>Takes several weeks to run all tests using DBSP</a:t>
            </a:r>
          </a:p>
          <a:p>
            <a:pPr lvl="1"/>
            <a:r>
              <a:rPr lang="en-US" dirty="0"/>
              <a:t>Most of the time is spent in Rust compilation</a:t>
            </a:r>
          </a:p>
          <a:p>
            <a:r>
              <a:rPr lang="en-US" dirty="0"/>
              <a:t>Factored out into a separate Java project</a:t>
            </a:r>
            <a:br>
              <a:rPr lang="en-US" dirty="0"/>
            </a:br>
            <a:r>
              <a:rPr lang="en-US" dirty="0">
                <a:hlinkClick r:id="rId3"/>
              </a:rPr>
              <a:t>https://github.com/hydromatic/sql-logic-test</a:t>
            </a:r>
            <a:endParaRPr lang="en-US" dirty="0"/>
          </a:p>
          <a:p>
            <a:r>
              <a:rPr lang="en-US" dirty="0"/>
              <a:t>Contributed to Calcite</a:t>
            </a:r>
          </a:p>
          <a:p>
            <a:pPr lvl="1"/>
            <a:r>
              <a:rPr lang="en-US" dirty="0"/>
              <a:t>Takes a few hours to run all tests on Calcite</a:t>
            </a:r>
          </a:p>
          <a:p>
            <a:pPr lvl="1"/>
            <a:r>
              <a:rPr lang="en-US" dirty="0"/>
              <a:t>Finds many bugs, most still open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0E588-10F6-BCB6-2FB9-B11F553B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 descr="A blue logo with a feather&#10;&#10;Description automatically generated with low confidence">
            <a:extLst>
              <a:ext uri="{FF2B5EF4-FFF2-40B4-BE49-F238E27FC236}">
                <a16:creationId xmlns:a16="http://schemas.microsoft.com/office/drawing/2014/main" id="{177D281F-DEAD-DE18-BC98-1886C7CA2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58" y="321659"/>
            <a:ext cx="17907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3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8C48-1FA2-A5E5-A5B7-936F98BB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Postgres test suite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CC7A-ABF0-A316-34E8-CE19FE842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89" y="1825625"/>
            <a:ext cx="11798187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https://github.com/postgres/postgres/blob/master/src/test/regress/expected</a:t>
            </a:r>
            <a:endParaRPr lang="en-US" dirty="0"/>
          </a:p>
          <a:p>
            <a:r>
              <a:rPr lang="en-US" dirty="0"/>
              <a:t>Input-output pairs</a:t>
            </a:r>
          </a:p>
          <a:p>
            <a:r>
              <a:rPr lang="en-US" dirty="0"/>
              <a:t>~240 test files in source</a:t>
            </a:r>
          </a:p>
          <a:p>
            <a:r>
              <a:rPr lang="en-US" dirty="0"/>
              <a:t>Not 100% compatible with Calcite SQL dialect</a:t>
            </a:r>
          </a:p>
          <a:p>
            <a:r>
              <a:rPr lang="en-US" dirty="0"/>
              <a:t>Require manual translation for each test case</a:t>
            </a:r>
          </a:p>
          <a:p>
            <a:pPr lvl="1"/>
            <a:r>
              <a:rPr lang="en-US" dirty="0"/>
              <a:t>Found lots of bugs in Calcite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1BDF7-00AC-AE09-B0AA-ED465F04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D73F0-76BF-416D-A1B7-8EA1E4413509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 descr="A blue and white elephant&#10;&#10;Description automatically generated with low confidence">
            <a:extLst>
              <a:ext uri="{FF2B5EF4-FFF2-40B4-BE49-F238E27FC236}">
                <a16:creationId xmlns:a16="http://schemas.microsoft.com/office/drawing/2014/main" id="{03526CCB-A67E-3E9E-40C6-673D0AD25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508" y="2855228"/>
            <a:ext cx="1524616" cy="15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46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3DFF0-6225-E02F-70B6-5EE994D44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lots of tests quickly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D5A91-FA1E-30C6-4E1B-1AAD60C73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22BA66-991A-1ED0-AFE9-B95FE3B1D73F}"/>
              </a:ext>
            </a:extLst>
          </p:cNvPr>
          <p:cNvSpPr/>
          <p:nvPr/>
        </p:nvSpPr>
        <p:spPr>
          <a:xfrm>
            <a:off x="1332283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Calcite 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SQL parser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(DDL)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12227D-8B60-3A05-6C5E-BFA1D3B9BA96}"/>
              </a:ext>
            </a:extLst>
          </p:cNvPr>
          <p:cNvSpPr/>
          <p:nvPr/>
        </p:nvSpPr>
        <p:spPr>
          <a:xfrm>
            <a:off x="4561219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SqlToRel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E7E03D3-2763-EFAD-576F-83F7CD69EAD5}"/>
              </a:ext>
            </a:extLst>
          </p:cNvPr>
          <p:cNvSpPr/>
          <p:nvPr/>
        </p:nvSpPr>
        <p:spPr>
          <a:xfrm>
            <a:off x="7843548" y="2844295"/>
            <a:ext cx="1312818" cy="154141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Optimize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D3A903-EDC7-7DDC-D648-0A9AB80EAC0F}"/>
              </a:ext>
            </a:extLst>
          </p:cNvPr>
          <p:cNvSpPr txBox="1"/>
          <p:nvPr/>
        </p:nvSpPr>
        <p:spPr>
          <a:xfrm>
            <a:off x="6531" y="329184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8DC4D2-34DA-E9FD-520B-F8BCA1C85FFF}"/>
              </a:ext>
            </a:extLst>
          </p:cNvPr>
          <p:cNvSpPr/>
          <p:nvPr/>
        </p:nvSpPr>
        <p:spPr>
          <a:xfrm>
            <a:off x="90774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F2B55C5-9520-0039-1278-E0BC67709684}"/>
              </a:ext>
            </a:extLst>
          </p:cNvPr>
          <p:cNvSpPr/>
          <p:nvPr/>
        </p:nvSpPr>
        <p:spPr>
          <a:xfrm>
            <a:off x="2645101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6B462C6-FEFF-1097-84BB-1B4348DC9886}"/>
              </a:ext>
            </a:extLst>
          </p:cNvPr>
          <p:cNvSpPr/>
          <p:nvPr/>
        </p:nvSpPr>
        <p:spPr>
          <a:xfrm>
            <a:off x="5874165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24DAFF-FC9E-C9C4-DB9B-6611A08EEDF8}"/>
              </a:ext>
            </a:extLst>
          </p:cNvPr>
          <p:cNvSpPr/>
          <p:nvPr/>
        </p:nvSpPr>
        <p:spPr>
          <a:xfrm>
            <a:off x="9156366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EFC3E11-C8C3-A21D-0EA5-7257D1977D71}"/>
              </a:ext>
            </a:extLst>
          </p:cNvPr>
          <p:cNvSpPr/>
          <p:nvPr/>
        </p:nvSpPr>
        <p:spPr>
          <a:xfrm>
            <a:off x="3413146" y="3964295"/>
            <a:ext cx="475274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5F27FAA-D27E-3606-3933-CE79E16C50BD}"/>
              </a:ext>
            </a:extLst>
          </p:cNvPr>
          <p:cNvSpPr/>
          <p:nvPr/>
        </p:nvSpPr>
        <p:spPr>
          <a:xfrm>
            <a:off x="6622360" y="3964295"/>
            <a:ext cx="475274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AEA2434-433C-67D5-3A0F-B78AE49DEBA3}"/>
              </a:ext>
            </a:extLst>
          </p:cNvPr>
          <p:cNvSpPr/>
          <p:nvPr/>
        </p:nvSpPr>
        <p:spPr>
          <a:xfrm>
            <a:off x="9904689" y="3964295"/>
            <a:ext cx="475274" cy="4214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FEBA14E-F2EE-FAD1-A3DF-E9E97DCEB57B}"/>
              </a:ext>
            </a:extLst>
          </p:cNvPr>
          <p:cNvSpPr/>
          <p:nvPr/>
        </p:nvSpPr>
        <p:spPr>
          <a:xfrm>
            <a:off x="4136420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91357014-2CD5-81DC-58ED-ADB408DEB132}"/>
              </a:ext>
            </a:extLst>
          </p:cNvPr>
          <p:cNvSpPr/>
          <p:nvPr/>
        </p:nvSpPr>
        <p:spPr>
          <a:xfrm>
            <a:off x="7391834" y="3425593"/>
            <a:ext cx="424543" cy="378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8D836-5045-AF48-8DA4-46D4EF166224}"/>
              </a:ext>
            </a:extLst>
          </p:cNvPr>
          <p:cNvSpPr/>
          <p:nvPr/>
        </p:nvSpPr>
        <p:spPr>
          <a:xfrm>
            <a:off x="3096815" y="3281224"/>
            <a:ext cx="1016496" cy="65694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SqlNode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6FDCD5-2748-0621-8F8E-AE33002CBFB4}"/>
              </a:ext>
            </a:extLst>
          </p:cNvPr>
          <p:cNvSpPr/>
          <p:nvPr/>
        </p:nvSpPr>
        <p:spPr>
          <a:xfrm>
            <a:off x="6349153" y="3291840"/>
            <a:ext cx="1016496" cy="65694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DE045F-933E-E179-8E9E-AE91EA175FEB}"/>
              </a:ext>
            </a:extLst>
          </p:cNvPr>
          <p:cNvSpPr/>
          <p:nvPr/>
        </p:nvSpPr>
        <p:spPr>
          <a:xfrm>
            <a:off x="9580909" y="3291840"/>
            <a:ext cx="1016496" cy="656947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RelNode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372960-5308-F05F-5FDB-9E31E40651FF}"/>
              </a:ext>
            </a:extLst>
          </p:cNvPr>
          <p:cNvSpPr txBox="1"/>
          <p:nvPr/>
        </p:nvSpPr>
        <p:spPr>
          <a:xfrm>
            <a:off x="2857372" y="4412572"/>
            <a:ext cx="1584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ParserTests</a:t>
            </a:r>
            <a:endParaRPr lang="en-US" sz="2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26C109-2FA6-CF89-6BEA-D29AD92FC9AA}"/>
              </a:ext>
            </a:extLst>
          </p:cNvPr>
          <p:cNvSpPr txBox="1"/>
          <p:nvPr/>
        </p:nvSpPr>
        <p:spPr>
          <a:xfrm>
            <a:off x="5918447" y="4412572"/>
            <a:ext cx="193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OperatorTests</a:t>
            </a:r>
            <a:endParaRPr 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A590C6-3202-05AD-5FA6-B446A8F08561}"/>
              </a:ext>
            </a:extLst>
          </p:cNvPr>
          <p:cNvSpPr txBox="1"/>
          <p:nvPr/>
        </p:nvSpPr>
        <p:spPr>
          <a:xfrm>
            <a:off x="9145806" y="4412572"/>
            <a:ext cx="1763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PlannerTests</a:t>
            </a:r>
            <a:endParaRPr lang="en-US" sz="2400" dirty="0"/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933B64F6-4E35-5C5B-AF09-84434BAD606C}"/>
              </a:ext>
            </a:extLst>
          </p:cNvPr>
          <p:cNvSpPr/>
          <p:nvPr/>
        </p:nvSpPr>
        <p:spPr>
          <a:xfrm flipH="1">
            <a:off x="3695696" y="2395860"/>
            <a:ext cx="3043863" cy="870012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Down 26">
            <a:extLst>
              <a:ext uri="{FF2B5EF4-FFF2-40B4-BE49-F238E27FC236}">
                <a16:creationId xmlns:a16="http://schemas.microsoft.com/office/drawing/2014/main" id="{61409C7D-5F3F-0C7B-86E3-052B0FAA9A90}"/>
              </a:ext>
            </a:extLst>
          </p:cNvPr>
          <p:cNvSpPr/>
          <p:nvPr/>
        </p:nvSpPr>
        <p:spPr>
          <a:xfrm flipH="1">
            <a:off x="6857401" y="2413784"/>
            <a:ext cx="3043863" cy="870012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Arrow: Curved Down 28">
            <a:extLst>
              <a:ext uri="{FF2B5EF4-FFF2-40B4-BE49-F238E27FC236}">
                <a16:creationId xmlns:a16="http://schemas.microsoft.com/office/drawing/2014/main" id="{E173CA1C-5100-6D7D-3730-9B2563993A8C}"/>
              </a:ext>
            </a:extLst>
          </p:cNvPr>
          <p:cNvSpPr/>
          <p:nvPr/>
        </p:nvSpPr>
        <p:spPr>
          <a:xfrm flipH="1">
            <a:off x="559297" y="2395860"/>
            <a:ext cx="3043863" cy="870012"/>
          </a:xfrm>
          <a:prstGeom prst="curved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F98765-7D3E-6288-67FE-0F1FF4D1EBED}"/>
              </a:ext>
            </a:extLst>
          </p:cNvPr>
          <p:cNvSpPr txBox="1"/>
          <p:nvPr/>
        </p:nvSpPr>
        <p:spPr>
          <a:xfrm>
            <a:off x="1842317" y="1946668"/>
            <a:ext cx="80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toSql</a:t>
            </a:r>
            <a:r>
              <a:rPr lang="en-US" dirty="0"/>
              <a:t>()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DB98C2-BE4E-0446-D602-237CED26BA54}"/>
              </a:ext>
            </a:extLst>
          </p:cNvPr>
          <p:cNvSpPr txBox="1"/>
          <p:nvPr/>
        </p:nvSpPr>
        <p:spPr>
          <a:xfrm>
            <a:off x="4807459" y="1946668"/>
            <a:ext cx="96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RelToSql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5A364D-67B1-0450-47F3-D5ED0727FDFC}"/>
              </a:ext>
            </a:extLst>
          </p:cNvPr>
          <p:cNvSpPr txBox="1"/>
          <p:nvPr/>
        </p:nvSpPr>
        <p:spPr>
          <a:xfrm>
            <a:off x="1120011" y="5354791"/>
            <a:ext cx="1802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 bugs found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F95D6B-7D5E-30F8-8325-6F48559A81FD}"/>
              </a:ext>
            </a:extLst>
          </p:cNvPr>
          <p:cNvSpPr txBox="1"/>
          <p:nvPr/>
        </p:nvSpPr>
        <p:spPr>
          <a:xfrm>
            <a:off x="4296001" y="5354791"/>
            <a:ext cx="2180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~ 50 bugs found</a:t>
            </a:r>
          </a:p>
          <a:p>
            <a:r>
              <a:rPr lang="en-US" sz="2400" dirty="0"/>
              <a:t>(not all filed)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4D908A-8F8B-3C94-3129-6E48B1EBB0B0}"/>
              </a:ext>
            </a:extLst>
          </p:cNvPr>
          <p:cNvSpPr txBox="1"/>
          <p:nvPr/>
        </p:nvSpPr>
        <p:spPr>
          <a:xfrm>
            <a:off x="7604105" y="5354791"/>
            <a:ext cx="2180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&gt; 10 bugs found</a:t>
            </a:r>
          </a:p>
        </p:txBody>
      </p:sp>
    </p:spTree>
    <p:extLst>
      <p:ext uri="{BB962C8B-B14F-4D97-AF65-F5344CB8AC3E}">
        <p14:creationId xmlns:p14="http://schemas.microsoft.com/office/powerpoint/2010/main" val="51928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9" grpId="0" animBg="1"/>
      <p:bldP spid="30" grpId="0"/>
      <p:bldP spid="31" grpId="0"/>
      <p:bldP spid="33" grpId="0"/>
      <p:bldP spid="34" grpId="0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34E8-1DE2-3948-B390-E19E8C2B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3BE9-1C34-7076-3E93-000BD3E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527" y="1409868"/>
            <a:ext cx="11212946" cy="524493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Streaming systems run forever</a:t>
            </a:r>
          </a:p>
          <a:p>
            <a:r>
              <a:rPr lang="en-US" dirty="0"/>
              <a:t>A table is the integral of a stream</a:t>
            </a:r>
          </a:p>
          <a:p>
            <a:r>
              <a:rPr lang="en-US" dirty="0"/>
              <a:t>A transaction is the delta of a database</a:t>
            </a:r>
          </a:p>
          <a:p>
            <a:endParaRPr lang="en-US" dirty="0"/>
          </a:p>
          <a:p>
            <a:r>
              <a:rPr lang="en-US" dirty="0"/>
              <a:t>The right definition of IVM: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computing changes to views given changes to tables</a:t>
            </a:r>
          </a:p>
          <a:p>
            <a:r>
              <a:rPr lang="en-US" dirty="0"/>
              <a:t>IVM systems are streaming systems</a:t>
            </a:r>
          </a:p>
          <a:p>
            <a:r>
              <a:rPr lang="en-US" dirty="0"/>
              <a:t>Almost any query has an efficient incremental implementation</a:t>
            </a:r>
          </a:p>
          <a:p>
            <a:pPr lvl="1"/>
            <a:r>
              <a:rPr lang="en-US" dirty="0"/>
              <a:t>The algorithm to </a:t>
            </a:r>
            <a:r>
              <a:rPr lang="en-US" dirty="0" err="1"/>
              <a:t>incrementalize</a:t>
            </a:r>
            <a:r>
              <a:rPr lang="en-US" dirty="0"/>
              <a:t> a given query is plan trivial:</a:t>
            </a:r>
          </a:p>
          <a:p>
            <a:pPr lvl="1"/>
            <a:r>
              <a:rPr lang="en-US" dirty="0"/>
              <a:t>Just incrementalize each primitive operator in the query</a:t>
            </a:r>
          </a:p>
          <a:p>
            <a:pPr lvl="1"/>
            <a:r>
              <a:rPr lang="en-US" dirty="0"/>
              <a:t>(Recursive queries get a bit more </a:t>
            </a:r>
            <a:r>
              <a:rPr lang="en-US"/>
              <a:t>complicated.)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We built all this stuff as O/S</a:t>
            </a:r>
          </a:p>
          <a:p>
            <a:r>
              <a:rPr lang="en-US" dirty="0"/>
              <a:t>If you have a streaming or IVM problem, consider trying DBSP/Feldera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E18C-50F2-C07B-251B-3405603A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72CF9228-EDE1-0AE3-F023-D8696A27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1365572"/>
            <a:ext cx="3174636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278911" y="433717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944558" y="2020343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5044284" y="2145118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5044284" y="2163591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278911" y="797381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/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/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/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2729" y="365125"/>
                <a:ext cx="11546542" cy="1325563"/>
              </a:xfrm>
            </p:spPr>
            <p:txBody>
              <a:bodyPr/>
              <a:lstStyle/>
              <a:p>
                <a:r>
                  <a:rPr lang="en-US" dirty="0"/>
                  <a:t>Linear operators: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2729" y="365125"/>
                <a:ext cx="11546542" cy="1325563"/>
              </a:xfrm>
              <a:blipFill>
                <a:blip r:embed="rId3"/>
                <a:stretch>
                  <a:fillRect l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8424"/>
                <a:ext cx="10515600" cy="45430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linear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Why is this better?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8424"/>
                <a:ext cx="10515600" cy="4543051"/>
              </a:xfrm>
              <a:blipFill>
                <a:blip r:embed="rId4"/>
                <a:stretch>
                  <a:fillRect l="-1043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6245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624562"/>
                <a:ext cx="512233" cy="370932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38100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38100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6245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38092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6245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624561"/>
                <a:ext cx="512233" cy="370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38100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3842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5707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6299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3874516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311988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1827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1827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1834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183475"/>
                <a:ext cx="512233" cy="370932"/>
              </a:xfrm>
              <a:prstGeom prst="rect">
                <a:avLst/>
              </a:prstGeom>
              <a:blipFill>
                <a:blip r:embed="rId27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3674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3674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0" grpId="0" animBg="1"/>
      <p:bldP spid="32" grpId="0" animBg="1"/>
      <p:bldP spid="6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linear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66E2-EF36-45E0-916B-6EA4E681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1854678"/>
            <a:ext cx="11649456" cy="49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Shardable</a:t>
            </a:r>
            <a:r>
              <a:rPr lang="en-US" dirty="0"/>
              <a:t>” queries</a:t>
            </a:r>
          </a:p>
          <a:p>
            <a:r>
              <a:rPr lang="en-US" dirty="0"/>
              <a:t>You don’t need to know what’s in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to compute the changes to </a:t>
            </a:r>
            <a:r>
              <a:rPr lang="en-US" dirty="0">
                <a:latin typeface="Consolas" panose="020B0609020204030204" pitchFamily="49" charset="0"/>
              </a:rPr>
              <a:t>V</a:t>
            </a:r>
          </a:p>
          <a:p>
            <a:r>
              <a:rPr lang="en-US" dirty="0"/>
              <a:t>Most relational queries use linear operators!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/>
          <a:lstStyle/>
          <a:p>
            <a:r>
              <a:rPr lang="en-US" dirty="0"/>
              <a:t>If you want to know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8" y="2328530"/>
            <a:ext cx="11975024" cy="384843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DBSP: Automatic Incremental View Maintenance for Rich Query Languages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Mihai Budiu, Tej Chajed, Frank McSherry, Leonid Ryzhyk, Val Tannen VLDB 2023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22" b="19946"/>
          <a:stretch/>
        </p:blipFill>
        <p:spPr>
          <a:xfrm>
            <a:off x="6337003" y="3755260"/>
            <a:ext cx="3155002" cy="1780446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1828798" y="3871146"/>
            <a:ext cx="4508205" cy="1664560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Best paper award</a:t>
            </a:r>
          </a:p>
        </p:txBody>
      </p:sp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r>
                  <a:rPr lang="en-US" dirty="0"/>
                  <a:t>Throws away rows with negative weights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012396"/>
              </p:ext>
            </p:extLst>
          </p:nvPr>
        </p:nvGraphicFramePr>
        <p:xfrm>
          <a:off x="4116853" y="3029033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497145"/>
              </p:ext>
            </p:extLst>
          </p:nvPr>
        </p:nvGraphicFramePr>
        <p:xfrm>
          <a:off x="6692991" y="3155861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487167" y="3625771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167" y="3625771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192959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075213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075213"/>
                <a:ext cx="10840571" cy="5346845"/>
              </a:xfrm>
              <a:blipFill>
                <a:blip r:embed="rId3"/>
                <a:stretch>
                  <a:fillRect l="-956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343907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4597877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3694040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109165"/>
            <a:ext cx="1296079" cy="10566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2861097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2861097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E33DA-898B-DC96-06E1-C2BD647A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Time-Space Trade-off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7EC20-C724-13AD-BC85-A5E4E6B92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C9C5A-0B21-19F0-E940-3A36595DF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03"/>
          <a:stretch/>
        </p:blipFill>
        <p:spPr>
          <a:xfrm>
            <a:off x="8094049" y="2192959"/>
            <a:ext cx="3560772" cy="2002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A050A2-691F-2380-CB63-BD7289D8D4A7}"/>
              </a:ext>
            </a:extLst>
          </p:cNvPr>
          <p:cNvSpPr txBox="1"/>
          <p:nvPr/>
        </p:nvSpPr>
        <p:spPr>
          <a:xfrm>
            <a:off x="6463552" y="4505899"/>
            <a:ext cx="4974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>
                <a:solidFill>
                  <a:srgbClr val="FF0000"/>
                </a:solidFill>
              </a:rPr>
              <a:t>Index</a:t>
            </a:r>
            <a:r>
              <a:rPr lang="en-US" sz="3200" i="1" dirty="0"/>
              <a:t> of the entire collection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8A3EFC-3EAA-7349-F02F-C3159180C2D4}"/>
              </a:ext>
            </a:extLst>
          </p:cNvPr>
          <p:cNvCxnSpPr>
            <a:cxnSpLocks/>
          </p:cNvCxnSpPr>
          <p:nvPr/>
        </p:nvCxnSpPr>
        <p:spPr>
          <a:xfrm flipV="1">
            <a:off x="8489759" y="4104167"/>
            <a:ext cx="499731" cy="4017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560D96-BE56-008A-FD88-4BEEB5F089F6}"/>
              </a:ext>
            </a:extLst>
          </p:cNvPr>
          <p:cNvCxnSpPr>
            <a:cxnSpLocks/>
          </p:cNvCxnSpPr>
          <p:nvPr/>
        </p:nvCxnSpPr>
        <p:spPr>
          <a:xfrm flipV="1">
            <a:off x="8489759" y="2594344"/>
            <a:ext cx="499731" cy="19115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5EA5FF8-EE75-A504-E14C-74F3B2A4C455}"/>
              </a:ext>
            </a:extLst>
          </p:cNvPr>
          <p:cNvSpPr txBox="1"/>
          <p:nvPr/>
        </p:nvSpPr>
        <p:spPr>
          <a:xfrm>
            <a:off x="71793" y="2684809"/>
            <a:ext cx="73751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We can compute the output changes 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But we use as much memory </a:t>
            </a:r>
            <a:br>
              <a:rPr lang="en-US" sz="3200" dirty="0"/>
            </a:br>
            <a:r>
              <a:rPr lang="en-US" sz="3200" dirty="0"/>
              <a:t>as the non-incremental computation</a:t>
            </a:r>
          </a:p>
        </p:txBody>
      </p:sp>
    </p:spTree>
    <p:extLst>
      <p:ext uri="{BB962C8B-B14F-4D97-AF65-F5344CB8AC3E}">
        <p14:creationId xmlns:p14="http://schemas.microsoft.com/office/powerpoint/2010/main" val="203854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8607-5561-4818-8B72-DAAD6F6F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can also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E1CA-9AF2-4E3A-934F-A0A744E7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collections</a:t>
            </a:r>
          </a:p>
          <a:p>
            <a:pPr lvl="1"/>
            <a:r>
              <a:rPr lang="en-US" dirty="0"/>
              <a:t>Group-by (linear!)</a:t>
            </a:r>
          </a:p>
          <a:p>
            <a:pPr lvl="1"/>
            <a:r>
              <a:rPr lang="en-US" dirty="0" err="1"/>
              <a:t>Flatmap</a:t>
            </a:r>
            <a:r>
              <a:rPr lang="en-US" dirty="0"/>
              <a:t> (linear!)</a:t>
            </a:r>
          </a:p>
          <a:p>
            <a:r>
              <a:rPr lang="en-US" dirty="0"/>
              <a:t>Aggregation (almost linear!)</a:t>
            </a:r>
          </a:p>
          <a:p>
            <a:r>
              <a:rPr lang="en-US" dirty="0"/>
              <a:t>Recursive queries (fixed points; aka graph queries)</a:t>
            </a:r>
          </a:p>
          <a:p>
            <a:r>
              <a:rPr lang="en-US" dirty="0"/>
              <a:t>Streaming joins, streaming windows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DEEF-CE84-46B2-B42A-2E2DEE18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p:pic>
        <p:nvPicPr>
          <p:cNvPr id="8" name="Picture 7" descr="Microphone on blurred dark scene">
            <a:extLst>
              <a:ext uri="{FF2B5EF4-FFF2-40B4-BE49-F238E27FC236}">
                <a16:creationId xmlns:a16="http://schemas.microsoft.com/office/drawing/2014/main" id="{E257B5FF-CDA5-03A0-BE87-A925FD0FF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9" r="34687"/>
          <a:stretch/>
        </p:blipFill>
        <p:spPr>
          <a:xfrm flipH="1">
            <a:off x="6668216" y="586596"/>
            <a:ext cx="2719415" cy="19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35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BD3C-9D4D-7939-E665-1BDA4BA8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Query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832AF-FAF7-A05E-E83A-5B419463A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Streaming systems generate plans before data is available!</a:t>
            </a:r>
          </a:p>
          <a:p>
            <a:pPr lvl="1"/>
            <a:r>
              <a:rPr lang="en-US" dirty="0"/>
              <a:t>No cost model or data statistics</a:t>
            </a:r>
          </a:p>
          <a:p>
            <a:r>
              <a:rPr lang="en-US" dirty="0"/>
              <a:t>Whatever plan you pass to DBSP, that’s what it runs!</a:t>
            </a:r>
          </a:p>
          <a:p>
            <a:r>
              <a:rPr lang="en-US" dirty="0"/>
              <a:t>In principle any optimizer would work</a:t>
            </a:r>
          </a:p>
          <a:p>
            <a:r>
              <a:rPr lang="en-US" dirty="0"/>
              <a:t>Currently applying Calcite optimizations:</a:t>
            </a:r>
          </a:p>
          <a:p>
            <a:pPr lvl="1"/>
            <a:r>
              <a:rPr lang="en-US" dirty="0"/>
              <a:t>Decorrelate queries</a:t>
            </a:r>
          </a:p>
          <a:p>
            <a:pPr lvl="1"/>
            <a:r>
              <a:rPr lang="en-US" dirty="0"/>
              <a:t>Join order</a:t>
            </a:r>
          </a:p>
          <a:p>
            <a:pPr lvl="1"/>
            <a:r>
              <a:rPr lang="en-US" dirty="0"/>
              <a:t>Constant folding (*_REDUCE_EXPRESSIONS)</a:t>
            </a:r>
          </a:p>
          <a:p>
            <a:pPr lvl="1"/>
            <a:r>
              <a:rPr lang="en-US" dirty="0"/>
              <a:t>Empty collections (</a:t>
            </a:r>
            <a:r>
              <a:rPr lang="en-US" dirty="0" err="1"/>
              <a:t>PruneEmptyRules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Distinct aggregates to joins</a:t>
            </a:r>
          </a:p>
          <a:p>
            <a:pPr lvl="1"/>
            <a:r>
              <a:rPr lang="en-US" dirty="0"/>
              <a:t>Dead code (*_REMOVE)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A9312-8CAF-B76C-623B-33E73D49B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 descr="A picture containing furniture, seat&#10;&#10;Description automatically generated">
            <a:extLst>
              <a:ext uri="{FF2B5EF4-FFF2-40B4-BE49-F238E27FC236}">
                <a16:creationId xmlns:a16="http://schemas.microsoft.com/office/drawing/2014/main" id="{C731E010-55A2-655E-303D-1D8F0CE27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006" y="2793639"/>
            <a:ext cx="3084686" cy="241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76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BBB22-1D5C-32BD-96F6-4459C31A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CE149-2021-B44F-40E2-2EDF84AAE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for all of “core” SQL</a:t>
            </a:r>
          </a:p>
          <a:p>
            <a:r>
              <a:rPr lang="en-US" dirty="0"/>
              <a:t>Some window operators (OVER)</a:t>
            </a:r>
          </a:p>
          <a:p>
            <a:r>
              <a:rPr lang="en-US" dirty="0"/>
              <a:t>Under construction</a:t>
            </a:r>
          </a:p>
          <a:p>
            <a:pPr lvl="1"/>
            <a:r>
              <a:rPr lang="en-US" dirty="0"/>
              <a:t>“exotic” datatypes: DATE WITH TIMEZONE, BLOBS, JSON, Geospatial, Maps</a:t>
            </a:r>
          </a:p>
          <a:p>
            <a:pPr lvl="1"/>
            <a:r>
              <a:rPr lang="en-US" dirty="0"/>
              <a:t>Recursive queries</a:t>
            </a:r>
          </a:p>
          <a:p>
            <a:pPr lvl="1"/>
            <a:r>
              <a:rPr lang="en-US" dirty="0"/>
              <a:t>Support for other streaming notions (watermarks, finalization, etc.)</a:t>
            </a:r>
          </a:p>
          <a:p>
            <a:pPr lvl="1"/>
            <a:r>
              <a:rPr lang="en-US" dirty="0"/>
              <a:t>More complex window operators (tumbling, hopping, session,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More functions in the SQL runtime</a:t>
            </a:r>
          </a:p>
          <a:p>
            <a:pPr lvl="1"/>
            <a:r>
              <a:rPr lang="en-US" dirty="0"/>
              <a:t>Supporting some UDF language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62A297-3BFB-AA04-50CD-3DB575DD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 descr="A picture containing text, outdoor, tree, grass&#10;&#10;Description automatically generated">
            <a:extLst>
              <a:ext uri="{FF2B5EF4-FFF2-40B4-BE49-F238E27FC236}">
                <a16:creationId xmlns:a16="http://schemas.microsoft.com/office/drawing/2014/main" id="{5224328B-711D-E7B9-1B17-4BB29BD902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35764" r="9310" b="5671"/>
          <a:stretch/>
        </p:blipFill>
        <p:spPr>
          <a:xfrm>
            <a:off x="9156700" y="390818"/>
            <a:ext cx="2139950" cy="29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74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CC59C92-1FCB-5F1F-8353-496A6A1B2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364" y="5198428"/>
            <a:ext cx="2882450" cy="1443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7B0DD8-0A88-D2CE-9880-F5217AEF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and dynamic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91FF-49D7-CED7-DCDC-B447051FE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expressions are evaluated by Calcite</a:t>
            </a:r>
          </a:p>
          <a:p>
            <a:pPr lvl="1"/>
            <a:r>
              <a:rPr lang="en-US" dirty="0"/>
              <a:t>Using a Java-based evaluator </a:t>
            </a:r>
          </a:p>
          <a:p>
            <a:pPr lvl="1"/>
            <a:r>
              <a:rPr lang="en-US" dirty="0"/>
              <a:t>Which depends on the Java type system</a:t>
            </a:r>
          </a:p>
          <a:p>
            <a:pPr lvl="1"/>
            <a:r>
              <a:rPr lang="en-US" dirty="0"/>
              <a:t>So it is difficult to add non-Java datatypes, e.g., UNSIGNED</a:t>
            </a:r>
          </a:p>
          <a:p>
            <a:r>
              <a:rPr lang="en-US" dirty="0"/>
              <a:t>Other expressions are evaluated by the runtime</a:t>
            </a:r>
          </a:p>
          <a:p>
            <a:r>
              <a:rPr lang="en-US" dirty="0"/>
              <a:t>The results should agree</a:t>
            </a:r>
          </a:p>
          <a:p>
            <a:r>
              <a:rPr lang="en-US" dirty="0"/>
              <a:t>The runtime cannot unilaterally choose a semantics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4E1B4-1B2A-DD10-72CB-19AAC4B3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38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19ECF-63C9-3AA5-846D-9A3F1158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Calcite </a:t>
            </a:r>
            <a:r>
              <a:rPr lang="en-US"/>
              <a:t>bug taxonomy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06126-D447-38DC-ED03-F8DE1A5B5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5412" cy="4351338"/>
          </a:xfrm>
        </p:spPr>
        <p:txBody>
          <a:bodyPr>
            <a:normAutofit/>
          </a:bodyPr>
          <a:lstStyle/>
          <a:p>
            <a:r>
              <a:rPr lang="en-US" dirty="0"/>
              <a:t>Type inference bugs</a:t>
            </a:r>
          </a:p>
          <a:p>
            <a:r>
              <a:rPr lang="en-US" dirty="0"/>
              <a:t>Incorrect semantics for functions</a:t>
            </a:r>
          </a:p>
          <a:p>
            <a:pPr lvl="1"/>
            <a:r>
              <a:rPr lang="en-US" dirty="0"/>
              <a:t>Calcite expects to have implementations for all</a:t>
            </a:r>
            <a:br>
              <a:rPr lang="en-US" dirty="0"/>
            </a:br>
            <a:r>
              <a:rPr lang="en-US" dirty="0"/>
              <a:t>SQL library functions!</a:t>
            </a:r>
          </a:p>
          <a:p>
            <a:r>
              <a:rPr lang="en-US" dirty="0"/>
              <a:t>Incorrect optimization rules</a:t>
            </a:r>
          </a:p>
          <a:p>
            <a:r>
              <a:rPr lang="en-US" dirty="0"/>
              <a:t>Timeout during query optimization</a:t>
            </a:r>
          </a:p>
          <a:p>
            <a:r>
              <a:rPr lang="en-US" dirty="0"/>
              <a:t>Incorrect source code generation (source-to-source translation)</a:t>
            </a:r>
          </a:p>
          <a:p>
            <a:r>
              <a:rPr lang="en-US" dirty="0"/>
              <a:t>Hardwired assumptions about SQL behaviors (e.g., max TIME precision)</a:t>
            </a:r>
          </a:p>
          <a:p>
            <a:r>
              <a:rPr lang="en-US" dirty="0"/>
              <a:t>Redundant data structures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D7BB3-291F-0506-3FFE-DAE9E0418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A close-up of a crystal&#10;&#10;Description automatically generated with medium confidence">
            <a:extLst>
              <a:ext uri="{FF2B5EF4-FFF2-40B4-BE49-F238E27FC236}">
                <a16:creationId xmlns:a16="http://schemas.microsoft.com/office/drawing/2014/main" id="{1F3B328B-8B16-7320-9BCD-307FE9523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96818" y="1825625"/>
            <a:ext cx="3106794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26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Age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 dirty="0"/>
                  <a:t>In DDlog: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/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/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/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/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792343"/>
          </a:xfrm>
        </p:spPr>
        <p:txBody>
          <a:bodyPr/>
          <a:lstStyle/>
          <a:p>
            <a:r>
              <a:rPr lang="en-US" dirty="0"/>
              <a:t>A simple streaming language called DBSP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743890"/>
            <a:ext cx="11293954" cy="5106417"/>
          </a:xfrm>
        </p:spPr>
        <p:txBody>
          <a:bodyPr>
            <a:normAutofit/>
          </a:bodyPr>
          <a:lstStyle/>
          <a:p>
            <a:r>
              <a:rPr lang="en-US" dirty="0"/>
              <a:t>Four (4) operators</a:t>
            </a:r>
          </a:p>
          <a:p>
            <a:r>
              <a:rPr lang="en-US" dirty="0"/>
              <a:t>A new definition of incremental </a:t>
            </a:r>
            <a:br>
              <a:rPr lang="en-US" dirty="0"/>
            </a:br>
            <a:r>
              <a:rPr lang="en-US" dirty="0"/>
              <a:t>computation using DBSP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queries in DBSP</a:t>
            </a:r>
          </a:p>
          <a:p>
            <a:pPr lvl="1"/>
            <a:r>
              <a:rPr lang="en-US" dirty="0"/>
              <a:t>2 operators needed for SQL</a:t>
            </a:r>
          </a:p>
          <a:p>
            <a:pPr lvl="1"/>
            <a:r>
              <a:rPr lang="en-US" dirty="0"/>
              <a:t>2 for recursive queries (not in this talk)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string of pearls on a white background&#10;&#10;Description automatically generated">
            <a:extLst>
              <a:ext uri="{FF2B5EF4-FFF2-40B4-BE49-F238E27FC236}">
                <a16:creationId xmlns:a16="http://schemas.microsoft.com/office/drawing/2014/main" id="{167910A9-B454-4605-47D6-E6AEF553A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8" y="2062475"/>
            <a:ext cx="4129240" cy="33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/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/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/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 many relational queries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the following </a:t>
                </a:r>
                <a:r>
                  <a:rPr lang="en-US" dirty="0"/>
                  <a:t>holds</a:t>
                </a:r>
                <a:br>
                  <a:rPr lang="en-US" dirty="0"/>
                </a:b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one of select, project, join, map, </a:t>
                </a:r>
                <a:r>
                  <a:rPr lang="en-US" b="0" dirty="0" err="1"/>
                  <a:t>flatmap</a:t>
                </a:r>
                <a:r>
                  <a:rPr lang="en-US" b="0" dirty="0"/>
                  <a:t>, union, intersection)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Q</a:t>
                </a:r>
                <a:r>
                  <a:rPr lang="en-US" dirty="0"/>
                  <a:t> in join, product, filter, select we have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/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/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i="1" dirty="0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/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Work proportional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|!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blipFill>
                <a:blip r:embed="rId3"/>
                <a:stretch>
                  <a:fillRect l="-360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/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034F-EB68-18D4-9DF8-F52248CC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map_keys</a:t>
            </a:r>
            <a:r>
              <a:rPr lang="en-US" dirty="0"/>
              <a:t>(f)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SQL SELECT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r>
                  <a:rPr lang="en-US" dirty="0"/>
                  <a:t>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each key and “weigh” the result</a:t>
                </a:r>
              </a:p>
              <a:p>
                <a:r>
                  <a:rPr lang="en-US" dirty="0" err="1"/>
                  <a:t>map_keys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188D-2D4D-CD74-4D87-4C1E0CFD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466BCE4-C4EB-A8B8-96A6-F44ED9305F72}"/>
              </a:ext>
            </a:extLst>
          </p:cNvPr>
          <p:cNvSpPr/>
          <p:nvPr/>
        </p:nvSpPr>
        <p:spPr>
          <a:xfrm rot="5400000">
            <a:off x="4931567" y="29694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/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37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259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grouping</a:t>
                </a:r>
                <a:r>
                  <a:rPr lang="en-US" dirty="0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/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Given a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builds a grouping from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  <a:p>
                <a:pPr lvl="1"/>
                <a:r>
                  <a:rPr lang="en-US" dirty="0"/>
                  <a:t>Each tuple in the input delta will affect only one grouping</a:t>
                </a:r>
              </a:p>
              <a:p>
                <a:pPr lvl="1"/>
                <a:r>
                  <a:rPr lang="en-US" dirty="0"/>
                  <a:t>So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96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76E4-65AB-74FB-5560-61AA1A56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flatmap_keys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define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as: </a:t>
                </a: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flatmap_keys is linear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Substitute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and id: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flatmap_keys</a:t>
                </a:r>
                <a:r>
                  <a:rPr lang="en-US" dirty="0"/>
                  <a:t>(id):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right-inverse of group-by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  <a:blipFill>
                <a:blip r:embed="rId2"/>
                <a:stretch>
                  <a:fillRect l="-97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9D6F-6771-23EA-361E-090F9BED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F345DC4-6576-2B0A-F590-A3ED528AE290}"/>
              </a:ext>
            </a:extLst>
          </p:cNvPr>
          <p:cNvSpPr/>
          <p:nvPr/>
        </p:nvSpPr>
        <p:spPr>
          <a:xfrm rot="5400000">
            <a:off x="10456067" y="24360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/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428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2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Aggregation functions such as </a:t>
                </a:r>
                <a:r>
                  <a:rPr lang="en-US" i="1" dirty="0"/>
                  <a:t>weighted</a:t>
                </a:r>
                <a:r>
                  <a:rPr lang="en-US" dirty="0"/>
                  <a:t> SUM and COUNT are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(But not linear as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!)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:r>
                  <a:rPr lang="en-US" dirty="0"/>
                  <a:t>(5)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5↦1 }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makeset</a:t>
                </a:r>
                <a:r>
                  <a:rPr lang="en-US" dirty="0"/>
                  <a:t> is </a:t>
                </a:r>
                <a:r>
                  <a:rPr lang="en-US" b="1" dirty="0"/>
                  <a:t>not</a:t>
                </a:r>
                <a:r>
                  <a:rPr lang="en-US" dirty="0"/>
                  <a:t> linear, but it is not expensive to incrementalize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  <a:blipFill>
                <a:blip r:embed="rId2"/>
                <a:stretch>
                  <a:fillRect l="-104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4" y="4200739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754D-0A7D-87F9-08A4-67FADAB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aggregations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E.g., min, max</a:t>
                </a:r>
              </a:p>
              <a:p>
                <a:r>
                  <a:rPr lang="en-US" dirty="0"/>
                  <a:t>… or their generalization, top-K</a:t>
                </a:r>
              </a:p>
              <a:p>
                <a:r>
                  <a:rPr lang="en-US" dirty="0"/>
                  <a:t>These are not linear on a group structure</a:t>
                </a:r>
                <a:br>
                  <a:rPr lang="en-US" dirty="0"/>
                </a:br>
                <a:r>
                  <a:rPr lang="en-US" dirty="0"/>
                  <a:t>(they are linear on a monoid… but can’t handle negation)</a:t>
                </a:r>
              </a:p>
              <a:p>
                <a:r>
                  <a:rPr lang="en-US" dirty="0"/>
                  <a:t>Implemented using the “brute force”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integral is there to “remember” the full set</a:t>
                </a:r>
              </a:p>
              <a:p>
                <a:r>
                  <a:rPr lang="en-US" dirty="0"/>
                  <a:t>Can be built efficiently (log work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) using a priority queue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84CF-CD4C-AE73-A40C-B9391091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8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BC0F-8CDE-B8F4-F07A-A576E84A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Group-By + 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8655-67DE-49C9-8898-A2498EDC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composition of</a:t>
            </a:r>
          </a:p>
          <a:p>
            <a:pPr lvl="1"/>
            <a:r>
              <a:rPr lang="en-US" dirty="0"/>
              <a:t>Group-by</a:t>
            </a:r>
          </a:p>
          <a:p>
            <a:pPr lvl="1"/>
            <a:r>
              <a:rPr lang="en-US" dirty="0" err="1"/>
              <a:t>map_weights</a:t>
            </a:r>
            <a:r>
              <a:rPr lang="en-US" dirty="0"/>
              <a:t>(aggregate)</a:t>
            </a:r>
          </a:p>
          <a:p>
            <a:r>
              <a:rPr lang="en-US" dirty="0" err="1"/>
              <a:t>map_weights</a:t>
            </a:r>
            <a:r>
              <a:rPr lang="en-US" dirty="0"/>
              <a:t> applies a function to each grouping</a:t>
            </a:r>
          </a:p>
          <a:p>
            <a:pPr lvl="1"/>
            <a:r>
              <a:rPr lang="en-US" dirty="0"/>
              <a:t>Not to be confused with </a:t>
            </a:r>
            <a:r>
              <a:rPr lang="en-US" dirty="0" err="1"/>
              <a:t>map_keys</a:t>
            </a:r>
            <a:r>
              <a:rPr lang="en-US" dirty="0"/>
              <a:t> from before</a:t>
            </a:r>
          </a:p>
          <a:p>
            <a:r>
              <a:rPr lang="en-US" dirty="0"/>
              <a:t>Linear if the aggregate function is linear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2AD6-F79E-5ED9-8E33-894A7A0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20-3D5D-461E-83D3-65D6D6D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is powerful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CACA-74EC-4BAC-BEA9-802F89B8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4"/>
            <a:ext cx="11806178" cy="4944827"/>
          </a:xfrm>
        </p:spPr>
        <p:txBody>
          <a:bodyPr>
            <a:normAutofit/>
          </a:bodyPr>
          <a:lstStyle/>
          <a:p>
            <a:r>
              <a:rPr lang="en-US" dirty="0"/>
              <a:t>It can model a rich class of database queries:</a:t>
            </a:r>
          </a:p>
          <a:p>
            <a:pPr lvl="1"/>
            <a:r>
              <a:rPr lang="en-US" dirty="0"/>
              <a:t>Relational (select, project, join, union, difference)</a:t>
            </a:r>
          </a:p>
          <a:p>
            <a:pPr lvl="1"/>
            <a:r>
              <a:rPr lang="en-US" dirty="0"/>
              <a:t>Computations on sets, bags, multisets</a:t>
            </a:r>
          </a:p>
          <a:p>
            <a:pPr lvl="1"/>
            <a:r>
              <a:rPr lang="en-US" dirty="0"/>
              <a:t>Nested relations (group-by, unnest)</a:t>
            </a:r>
          </a:p>
          <a:p>
            <a:pPr lvl="1"/>
            <a:r>
              <a:rPr lang="en-US" dirty="0"/>
              <a:t>Aggregation</a:t>
            </a:r>
          </a:p>
          <a:p>
            <a:pPr lvl="1"/>
            <a:r>
              <a:rPr lang="en-US" dirty="0"/>
              <a:t>Recursion (monotonic and non-monotonic)</a:t>
            </a:r>
          </a:p>
          <a:p>
            <a:pPr lvl="1"/>
            <a:r>
              <a:rPr lang="en-US" dirty="0"/>
              <a:t>Stratified negation</a:t>
            </a:r>
          </a:p>
          <a:p>
            <a:pPr lvl="1"/>
            <a:r>
              <a:rPr lang="en-US" dirty="0"/>
              <a:t>Streaming computations (joins, window aggregates)</a:t>
            </a:r>
          </a:p>
          <a:p>
            <a:pPr lvl="1"/>
            <a:r>
              <a:rPr lang="en-US" dirty="0"/>
              <a:t>More?</a:t>
            </a:r>
          </a:p>
          <a:p>
            <a:r>
              <a:rPr lang="en-US" dirty="0"/>
              <a:t>Corollary: we get automatically incremental evaluation for all these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F83D-404B-4C65-A594-548305A6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631A0B-A8B5-4025-9F7D-10F13AF13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94" y="41641"/>
            <a:ext cx="3636663" cy="4109429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5092F1BB-6485-40DC-8BAB-A652A8454A58}"/>
              </a:ext>
            </a:extLst>
          </p:cNvPr>
          <p:cNvSpPr/>
          <p:nvPr/>
        </p:nvSpPr>
        <p:spPr>
          <a:xfrm>
            <a:off x="7068312" y="2235708"/>
            <a:ext cx="260604" cy="1540764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03B3-7D76-4713-82BE-B64FD60DA3AD}"/>
              </a:ext>
            </a:extLst>
          </p:cNvPr>
          <p:cNvSpPr txBox="1"/>
          <p:nvPr/>
        </p:nvSpPr>
        <p:spPr>
          <a:xfrm>
            <a:off x="7278623" y="2721021"/>
            <a:ext cx="854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25EBF06-F1BA-4E81-9E5C-A8BCB025BC3F}"/>
              </a:ext>
            </a:extLst>
          </p:cNvPr>
          <p:cNvSpPr/>
          <p:nvPr/>
        </p:nvSpPr>
        <p:spPr>
          <a:xfrm>
            <a:off x="7068312" y="3850816"/>
            <a:ext cx="260604" cy="853772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83B9-E1FA-4ED8-9191-B5FDA39B35BB}"/>
              </a:ext>
            </a:extLst>
          </p:cNvPr>
          <p:cNvSpPr txBox="1"/>
          <p:nvPr/>
        </p:nvSpPr>
        <p:spPr>
          <a:xfrm>
            <a:off x="7237475" y="3969397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Datalog</a:t>
            </a:r>
          </a:p>
        </p:txBody>
      </p:sp>
    </p:spTree>
    <p:extLst>
      <p:ext uri="{BB962C8B-B14F-4D97-AF65-F5344CB8AC3E}">
        <p14:creationId xmlns:p14="http://schemas.microsoft.com/office/powerpoint/2010/main" val="42277884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FB3E-5C2E-6A03-A03B-FA45A36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joins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65E9E-59B4-F01B-46E8-BA14DEE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EE2A2-D4AD-1BA1-D208-AD5C23F4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25" y="3567671"/>
            <a:ext cx="3972657" cy="1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43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72" y="3748016"/>
            <a:ext cx="3397449" cy="1779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window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  <a:blipFill>
                <a:blip r:embed="rId3"/>
                <a:stretch>
                  <a:fillRect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AB75-9698-0275-A6BD-C9B434BB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window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each transaction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what is added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what is subtracted from window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B97C-F7BC-AE36-56C9-5F2F3D5A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5D58-1183-1405-CBAA-96635447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21" y="3349649"/>
            <a:ext cx="573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580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2752165" y="2196733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/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The semantics iterates until convergence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To implement “loops” we introduce two new operators: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/>
                  <a:t> (enter)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sz="3600" dirty="0"/>
                  <a:t>(exit)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blipFill>
                <a:blip r:embed="rId2"/>
                <a:stretch>
                  <a:fillRect l="-1475" t="-4188" r="-874" b="-9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0799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7048151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Only defined for streams that are zero almost everywhere: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56" y="4126093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886456" y="5263831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6143756" y="5272800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18256" y="4544961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64741" y="4544958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692172" y="562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456481" y="56494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43032296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Start with a recursive query </a:t>
                </a: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 (on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(non-recursive)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to compute on streams: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A6FB-DB4A-3D50-0712-D7C1518E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596" y="4775992"/>
            <a:ext cx="2059332" cy="9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B6C-2830-3F75-BEEF-4DD1FCEF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D86-D4FE-1B3E-6778-75A0645F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(3) Connect recursive output to input using a delay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(4) Bracket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12CF-6DDC-A24A-8155-382BA9E0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01EFC-1B71-7B4B-407C-2420B661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8" r="34728"/>
          <a:stretch/>
        </p:blipFill>
        <p:spPr>
          <a:xfrm>
            <a:off x="5343525" y="2493999"/>
            <a:ext cx="1609725" cy="1147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94B62-5112-ECA9-6F85-2F07AB56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644855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3DA1-FDE3-A36E-599B-05A60971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38273-95A0-EE9C-0857-EA5FACC7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1FB-F6B7-B7BD-0E64-3583C27D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9FAB6-F1AE-4C96-CBC9-CADEBBE5F67A}"/>
              </a:ext>
            </a:extLst>
          </p:cNvPr>
          <p:cNvSpPr txBox="1"/>
          <p:nvPr/>
        </p:nvSpPr>
        <p:spPr>
          <a:xfrm>
            <a:off x="4647628" y="1729153"/>
            <a:ext cx="378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Scalars (not streams!)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C988AB-27F9-BFCC-5ED5-FDBFB120C794}"/>
              </a:ext>
            </a:extLst>
          </p:cNvPr>
          <p:cNvCxnSpPr>
            <a:stCxn id="6" idx="2"/>
          </p:cNvCxnSpPr>
          <p:nvPr/>
        </p:nvCxnSpPr>
        <p:spPr>
          <a:xfrm flipH="1">
            <a:off x="4427621" y="2313928"/>
            <a:ext cx="2114340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C8D75F-CA6B-ACE5-DC4A-362F9B17565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1961" y="2313928"/>
            <a:ext cx="2553913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CA7161-F171-CE0F-228E-204945E0A533}"/>
              </a:ext>
            </a:extLst>
          </p:cNvPr>
          <p:cNvSpPr txBox="1"/>
          <p:nvPr/>
        </p:nvSpPr>
        <p:spPr>
          <a:xfrm>
            <a:off x="5871411" y="5094814"/>
            <a:ext cx="153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06F67B-5463-05C3-7A4D-7FDE6300AA5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431398" y="3293215"/>
            <a:ext cx="1209326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2368D8-6FE7-3CE2-D6FC-D4C2EA0EEB1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096000" y="3293215"/>
            <a:ext cx="54472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69FE4-50C9-6A34-7CE7-733FBE774CB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43384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4403F1-D6F6-681B-B700-27B24633F2B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1444497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A7A3-7F12-FDAF-2486-C7356D94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6E87-7E9B-E29C-670D-F8A97F0A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4CFAF-745E-83C9-85A9-D8F4F659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B2907-BFBE-C502-3649-57D3FEEE1E38}"/>
              </a:ext>
            </a:extLst>
          </p:cNvPr>
          <p:cNvSpPr txBox="1"/>
          <p:nvPr/>
        </p:nvSpPr>
        <p:spPr>
          <a:xfrm>
            <a:off x="4214490" y="2536945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FE78-621C-A508-5BD0-7DB7C040A4F5}"/>
              </a:ext>
            </a:extLst>
          </p:cNvPr>
          <p:cNvSpPr txBox="1"/>
          <p:nvPr/>
        </p:nvSpPr>
        <p:spPr>
          <a:xfrm>
            <a:off x="4798881" y="1642814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a,0,0,0,…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B087F7-A8F6-9BF4-FC65-DBD9A3BCEB4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62280" y="2166034"/>
            <a:ext cx="98989" cy="1072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87F58F-7CD0-1F1E-2E4F-037BCA54E923}"/>
              </a:ext>
            </a:extLst>
          </p:cNvPr>
          <p:cNvSpPr txBox="1"/>
          <p:nvPr/>
        </p:nvSpPr>
        <p:spPr>
          <a:xfrm>
            <a:off x="5747389" y="2118736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a,a,a,a</a:t>
            </a:r>
            <a:r>
              <a:rPr lang="en-US" sz="2800" i="1" dirty="0"/>
              <a:t>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AE29D-D86A-EFA8-CE92-CE9EB832231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08914" y="2641956"/>
            <a:ext cx="503268" cy="596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 vectors  </a:t>
                </a:r>
              </a:p>
              <a:p>
                <a:r>
                  <a:rPr lang="en-US" dirty="0"/>
                  <a:t>                                        …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0" dirty="0"/>
                  <a:t>= streams with elements of type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0 (zero)</a:t>
                </a:r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commutative group)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  <a:blipFill>
                <a:blip r:embed="rId2"/>
                <a:stretch>
                  <a:fillRect l="-1007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784620" y="3059180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  <p:pic>
        <p:nvPicPr>
          <p:cNvPr id="6" name="Picture 5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4A9532E1-22B6-47EE-6919-C72BFE3E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1116873"/>
            <a:ext cx="3329897" cy="44398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9CCA6-D2D3-32F9-8D14-4E6068B6E0BE}"/>
              </a:ext>
            </a:extLst>
          </p:cNvPr>
          <p:cNvCxnSpPr/>
          <p:nvPr/>
        </p:nvCxnSpPr>
        <p:spPr>
          <a:xfrm>
            <a:off x="838200" y="3622089"/>
            <a:ext cx="3023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0050-DBA3-1A5B-DB8D-0A4A41EF7417}"/>
              </a:ext>
            </a:extLst>
          </p:cNvPr>
          <p:cNvSpPr txBox="1"/>
          <p:nvPr/>
        </p:nvSpPr>
        <p:spPr>
          <a:xfrm>
            <a:off x="1135581" y="354222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</p:spPr>
            <p:txBody>
              <a:bodyPr/>
              <a:lstStyle/>
              <a:p>
                <a:r>
                  <a:rPr lang="en-US" dirty="0"/>
                  <a:t>Theorem: this circuit computes fixed-point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  <a:blipFill>
                <a:blip r:embed="rId2"/>
                <a:stretch>
                  <a:fillRect l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Denote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value of input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all outputs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 0</a:t>
                </a:r>
              </a:p>
              <a:p>
                <a:r>
                  <a:rPr lang="en-US" dirty="0"/>
                  <a:t>(But computation may never converge)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  <a:blipFill>
                <a:blip r:embed="rId3"/>
                <a:stretch>
                  <a:fillRect l="-1043" t="-3289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ECA5-9FA0-6349-55AD-74614473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D1466-9A98-FF6F-5652-248AE665D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23" y="1690688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C556-9299-01EA-E97B-5190DC2B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337B-C755-852D-6FA8-AA2CC990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 were used previously to model time-evolution of a system</a:t>
            </a:r>
          </a:p>
          <a:p>
            <a:r>
              <a:rPr lang="en-US" dirty="0"/>
              <a:t>Now we use streams to model the execution of a loop</a:t>
            </a:r>
          </a:p>
          <a:p>
            <a:pPr lvl="1"/>
            <a:r>
              <a:rPr lang="en-US" dirty="0"/>
              <a:t>The stream values are consecutive values of the variables in the loop body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DC04-E34C-40CD-2B30-79873141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ECF0F-ED2C-B8EE-B866-B02853B2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304492"/>
            <a:ext cx="5047130" cy="11479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E11CE-5B84-F4E9-1B21-5B9AB3C8FCBE}"/>
              </a:ext>
            </a:extLst>
          </p:cNvPr>
          <p:cNvCxnSpPr>
            <a:cxnSpLocks/>
          </p:cNvCxnSpPr>
          <p:nvPr/>
        </p:nvCxnSpPr>
        <p:spPr>
          <a:xfrm>
            <a:off x="5343525" y="3105150"/>
            <a:ext cx="1047750" cy="1276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94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18412367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643009" y="5673953"/>
            <a:ext cx="856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 rule =&gt; correctness of semi-naïve Datalog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1ABC9-7609-877E-8C15-F1F02808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8" y="1675536"/>
            <a:ext cx="5047130" cy="11479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706471" y="1362635"/>
            <a:ext cx="2626658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C50B-56E1-CB5F-22A7-2AC7EA2DA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52" y="3927738"/>
            <a:ext cx="4411957" cy="1380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42F7DA-D8C9-E936-1154-D276782F8BD7}"/>
              </a:ext>
            </a:extLst>
          </p:cNvPr>
          <p:cNvSpPr/>
          <p:nvPr/>
        </p:nvSpPr>
        <p:spPr>
          <a:xfrm>
            <a:off x="5264507" y="3769352"/>
            <a:ext cx="1445676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Streaming, incremental,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 dirty="0"/>
              <a:t>So far we have implemented a recursive </a:t>
            </a:r>
            <a:r>
              <a:rPr lang="en-US" b="1" dirty="0"/>
              <a:t>non-streaming</a:t>
            </a:r>
            <a:r>
              <a:rPr lang="en-US" dirty="0"/>
              <a:t> query</a:t>
            </a:r>
          </a:p>
          <a:p>
            <a:r>
              <a:rPr lang="en-US" dirty="0"/>
              <a:t>To make it incremental we apply the same recipe as before…</a:t>
            </a:r>
          </a:p>
          <a:p>
            <a:r>
              <a:rPr lang="en-US" dirty="0"/>
              <a:t>… treating the non-streaming query as a black-box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45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363"/>
            <a:ext cx="10515600" cy="1325563"/>
          </a:xfrm>
        </p:spPr>
        <p:txBody>
          <a:bodyPr/>
          <a:lstStyle/>
          <a:p>
            <a:r>
              <a:rPr lang="en-US" dirty="0"/>
              <a:t>Lifting and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A circuit like                                                      implements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Use the definition: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by treating the entire circuit like a scalar operator!</a:t>
                </a:r>
              </a:p>
              <a:p>
                <a:r>
                  <a:rPr lang="en-US" b="1" dirty="0"/>
                  <a:t>Theorem</a:t>
                </a:r>
                <a:r>
                  <a:rPr lang="en-US" dirty="0"/>
                  <a:t>: lifting a circuit is the same a lifting every operator</a:t>
                </a:r>
              </a:p>
              <a:p>
                <a:pPr lvl="1"/>
                <a:r>
                  <a:rPr lang="en-US" dirty="0"/>
                  <a:t>Works even for loops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  <a:blipFill>
                <a:blip r:embed="rId2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7A4D9-475D-7611-01FE-EA1F1684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8" r="7267"/>
          <a:stretch/>
        </p:blipFill>
        <p:spPr>
          <a:xfrm>
            <a:off x="2076306" y="4948433"/>
            <a:ext cx="3437594" cy="138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D1B22-0963-ECBE-619C-E0261F369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8" r="19655"/>
          <a:stretch/>
        </p:blipFill>
        <p:spPr>
          <a:xfrm>
            <a:off x="7191614" y="5084686"/>
            <a:ext cx="3634537" cy="110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↑(                 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/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3DE4569-313A-6C4D-6EB7-9EA1CCE22D29}"/>
              </a:ext>
            </a:extLst>
          </p:cNvPr>
          <p:cNvGrpSpPr/>
          <p:nvPr/>
        </p:nvGrpSpPr>
        <p:grpSpPr>
          <a:xfrm>
            <a:off x="2464835" y="1343326"/>
            <a:ext cx="4321476" cy="1052362"/>
            <a:chOff x="2303469" y="1361256"/>
            <a:chExt cx="4321476" cy="10523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CF600-5186-4E0B-A571-C44D6456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469" y="1558485"/>
              <a:ext cx="4321476" cy="8551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F87B6A-23CB-B26C-7DC6-BE92D177BF66}"/>
                </a:ext>
              </a:extLst>
            </p:cNvPr>
            <p:cNvSpPr/>
            <p:nvPr/>
          </p:nvSpPr>
          <p:spPr>
            <a:xfrm>
              <a:off x="2837225" y="1361256"/>
              <a:ext cx="3051545" cy="1012948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/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67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726B9-4923-CD12-CB89-F194872D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838" y="3600892"/>
            <a:ext cx="5994674" cy="1096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747869" y="5699201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 chain and cycle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9A562-8759-F036-A065-F517D297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5627227"/>
            <a:ext cx="5030365" cy="10961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4838853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03C3-A329-8DDD-AEB4-4957D30C5144}"/>
              </a:ext>
            </a:extLst>
          </p:cNvPr>
          <p:cNvSpPr txBox="1"/>
          <p:nvPr/>
        </p:nvSpPr>
        <p:spPr>
          <a:xfrm>
            <a:off x="648419" y="3538791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streaming</a:t>
            </a:r>
          </a:p>
          <a:p>
            <a:r>
              <a:rPr lang="en-US" sz="2400" dirty="0"/>
              <a:t>recursive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D1872-373E-2AC7-DDB2-E985F50A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r="19087"/>
          <a:stretch/>
        </p:blipFill>
        <p:spPr>
          <a:xfrm>
            <a:off x="5667554" y="1690688"/>
            <a:ext cx="3778371" cy="1108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E73301-5870-E947-EEE5-282B95F041EC}"/>
              </a:ext>
            </a:extLst>
          </p:cNvPr>
          <p:cNvSpPr txBox="1"/>
          <p:nvPr/>
        </p:nvSpPr>
        <p:spPr>
          <a:xfrm>
            <a:off x="648419" y="1627589"/>
            <a:ext cx="361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Non-incremental streaming</a:t>
            </a:r>
          </a:p>
          <a:p>
            <a:r>
              <a:rPr lang="en-US" sz="2400" dirty="0"/>
              <a:t>recursive query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8F6756-9B1E-70CC-0C3C-B33CBBC88DF3}"/>
              </a:ext>
            </a:extLst>
          </p:cNvPr>
          <p:cNvSpPr/>
          <p:nvPr/>
        </p:nvSpPr>
        <p:spPr>
          <a:xfrm>
            <a:off x="7777744" y="2890332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867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Transitive, reflexive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E(h: Node, t: Node)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R(s: Node, t: Node)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(x, _).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(_, x).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y).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z), R(z, y).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50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Recursive version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096F20-7DD0-6525-9A90-6D13FD8D3BC2}"/>
              </a:ext>
            </a:extLst>
          </p:cNvPr>
          <p:cNvSpPr/>
          <p:nvPr/>
        </p:nvSpPr>
        <p:spPr>
          <a:xfrm>
            <a:off x="7128479" y="368814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F428104-695E-4451-1DC7-788AED8CB363}"/>
              </a:ext>
            </a:extLst>
          </p:cNvPr>
          <p:cNvSpPr/>
          <p:nvPr/>
        </p:nvSpPr>
        <p:spPr>
          <a:xfrm>
            <a:off x="7128479" y="60971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5049513" y="362775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DE18413-5828-4F3B-445E-73BEEB9A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20" y="4282028"/>
            <a:ext cx="6434162" cy="201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5FE45-1408-7CF8-D0A0-FFE008292CD3}"/>
              </a:ext>
            </a:extLst>
          </p:cNvPr>
          <p:cNvSpPr txBox="1"/>
          <p:nvPr/>
        </p:nvSpPr>
        <p:spPr>
          <a:xfrm>
            <a:off x="396815" y="2372264"/>
            <a:ext cx="203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Lifted (streaming)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7F9C3-E2CA-E78D-12EB-BF73C565227A}"/>
              </a:ext>
            </a:extLst>
          </p:cNvPr>
          <p:cNvSpPr txBox="1"/>
          <p:nvPr/>
        </p:nvSpPr>
        <p:spPr>
          <a:xfrm>
            <a:off x="396815" y="5106355"/>
            <a:ext cx="185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268B3-EB5B-975E-A6B9-A06AD237B92B}"/>
              </a:ext>
            </a:extLst>
          </p:cNvPr>
          <p:cNvSpPr/>
          <p:nvPr/>
        </p:nvSpPr>
        <p:spPr>
          <a:xfrm>
            <a:off x="8600536" y="402351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F863-4350-0231-B56E-B7BB4D8A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7" y="1318085"/>
            <a:ext cx="587830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E03C-94B0-EFAE-27C5-50D8C26F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94"/>
            <a:ext cx="10515600" cy="4626069"/>
          </a:xfrm>
        </p:spPr>
        <p:txBody>
          <a:bodyPr/>
          <a:lstStyle/>
          <a:p>
            <a:r>
              <a:rPr lang="en-US" dirty="0"/>
              <a:t>Arrows = streams</a:t>
            </a:r>
          </a:p>
          <a:p>
            <a:r>
              <a:rPr lang="en-US" dirty="0"/>
              <a:t> boxes =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6" y="4467210"/>
            <a:ext cx="6196073" cy="2017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FCDD6-F22F-F9CE-1AD2-C092E80FEBE5}"/>
              </a:ext>
            </a:extLst>
          </p:cNvPr>
          <p:cNvSpPr/>
          <p:nvPr/>
        </p:nvSpPr>
        <p:spPr>
          <a:xfrm>
            <a:off x="6818489" y="5787459"/>
            <a:ext cx="2782711" cy="83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optimize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722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5894263" y="394016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2AA1-42D7-B77C-81AA-1DF8705491EC}"/>
              </a:ext>
            </a:extLst>
          </p:cNvPr>
          <p:cNvSpPr/>
          <p:nvPr/>
        </p:nvSpPr>
        <p:spPr>
          <a:xfrm>
            <a:off x="8678174" y="157000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CB8A5-2760-00DC-A973-D19BA14F75D3}"/>
              </a:ext>
            </a:extLst>
          </p:cNvPr>
          <p:cNvSpPr/>
          <p:nvPr/>
        </p:nvSpPr>
        <p:spPr>
          <a:xfrm>
            <a:off x="6818489" y="5787459"/>
            <a:ext cx="1662123" cy="4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DC3CB-1C4F-38FB-8624-D0A33E7FA3DC}"/>
              </a:ext>
            </a:extLst>
          </p:cNvPr>
          <p:cNvSpPr txBox="1"/>
          <p:nvPr/>
        </p:nvSpPr>
        <p:spPr>
          <a:xfrm>
            <a:off x="496551" y="2462065"/>
            <a:ext cx="1856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  <a:p>
            <a:r>
              <a:rPr lang="en-US" sz="2000" dirty="0"/>
              <a:t>(previous)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575A-125A-AC42-2979-701B54EE344D}"/>
              </a:ext>
            </a:extLst>
          </p:cNvPr>
          <p:cNvSpPr txBox="1"/>
          <p:nvPr/>
        </p:nvSpPr>
        <p:spPr>
          <a:xfrm>
            <a:off x="496551" y="5335894"/>
            <a:ext cx="203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Apply chain, cycle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8950C6-DAA9-6A12-4A31-DC97C94F07D6}"/>
              </a:ext>
            </a:extLst>
          </p:cNvPr>
          <p:cNvSpPr/>
          <p:nvPr/>
        </p:nvSpPr>
        <p:spPr>
          <a:xfrm>
            <a:off x="3871913" y="4907756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0EC3D7-10A0-FD1C-E56D-E28D8EEC5047}"/>
              </a:ext>
            </a:extLst>
          </p:cNvPr>
          <p:cNvSpPr/>
          <p:nvPr/>
        </p:nvSpPr>
        <p:spPr>
          <a:xfrm>
            <a:off x="6478951" y="5307768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5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035-8E1E-1127-1DBC-40CCE25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(bi)linearity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08B-C6F7-DD97-7CD1-F3A3FA90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4A3483-7CC6-3469-66A8-E2F65ED4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14"/>
            <a:ext cx="10515600" cy="4327407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18376-7E10-6F98-9029-479EE67D37B4}"/>
              </a:ext>
            </a:extLst>
          </p:cNvPr>
          <p:cNvSpPr/>
          <p:nvPr/>
        </p:nvSpPr>
        <p:spPr>
          <a:xfrm>
            <a:off x="2588484" y="2083981"/>
            <a:ext cx="3408279" cy="2732567"/>
          </a:xfrm>
          <a:prstGeom prst="roundRect">
            <a:avLst>
              <a:gd name="adj" fmla="val 928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95A1C-731D-696D-EFAB-C25887151C03}"/>
              </a:ext>
            </a:extLst>
          </p:cNvPr>
          <p:cNvSpPr/>
          <p:nvPr/>
        </p:nvSpPr>
        <p:spPr>
          <a:xfrm>
            <a:off x="7978588" y="4646426"/>
            <a:ext cx="1624928" cy="1422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/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↑(↑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𝑑𝑖𝑠𝑡𝑖𝑛𝑐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/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↑⋈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D322AB-0DB4-91A9-9BBD-9F33CF4943A5}"/>
              </a:ext>
            </a:extLst>
          </p:cNvPr>
          <p:cNvSpPr/>
          <p:nvPr/>
        </p:nvSpPr>
        <p:spPr>
          <a:xfrm>
            <a:off x="7532141" y="4527177"/>
            <a:ext cx="2526260" cy="196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/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𝑑𝑖𝑠𝑡𝑖𝑛𝑐𝑡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8087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DDB14-AE96-6178-C8A0-09EBDC486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3E8A7-E046-C577-F863-44843994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SQL spec has many undefined behaviors</a:t>
            </a:r>
          </a:p>
          <a:p>
            <a:r>
              <a:rPr lang="en-US" dirty="0"/>
              <a:t>Many dialects don’t even seem to respect the standard</a:t>
            </a:r>
          </a:p>
          <a:p>
            <a:endParaRPr lang="en-US" dirty="0"/>
          </a:p>
          <a:p>
            <a:r>
              <a:rPr lang="en-US" dirty="0"/>
              <a:t>In a streaming system you don’t really want runtime exceptions</a:t>
            </a:r>
          </a:p>
          <a:p>
            <a:r>
              <a:rPr lang="en-US" dirty="0"/>
              <a:t>We prefer a semantics where bad computations return NULL instead</a:t>
            </a:r>
          </a:p>
          <a:p>
            <a:r>
              <a:rPr lang="en-US" dirty="0"/>
              <a:t>Our pipelines are fully deterministic</a:t>
            </a:r>
          </a:p>
          <a:p>
            <a:pPr lvl="1"/>
            <a:r>
              <a:rPr lang="en-US" dirty="0"/>
              <a:t>We do not want to support NOW() or RAND()</a:t>
            </a:r>
          </a:p>
          <a:p>
            <a:pPr lvl="1"/>
            <a:r>
              <a:rPr lang="en-US" dirty="0"/>
              <a:t>These can be transformed into input streams instead, perhaps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177B5-D9D5-DCA1-1A27-E144990B2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54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39289</TotalTime>
  <Words>4144</Words>
  <Application>Microsoft Office PowerPoint</Application>
  <PresentationFormat>Widescreen</PresentationFormat>
  <Paragraphs>1071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Streaming Incremental View Maintenance with Apache Calcite</vt:lpstr>
      <vt:lpstr>kill(speaker, SIGINT)</vt:lpstr>
      <vt:lpstr>What is incremental computation?</vt:lpstr>
      <vt:lpstr>Outline</vt:lpstr>
      <vt:lpstr>If you want to know more</vt:lpstr>
      <vt:lpstr>A simple streaming language called DBSP</vt:lpstr>
      <vt:lpstr>DBSP is powerful</vt:lpstr>
      <vt:lpstr>Streams</vt:lpstr>
      <vt:lpstr>Stream operators</vt:lpstr>
      <vt:lpstr>Lifting</vt:lpstr>
      <vt:lpstr>Chaining operators into circuits</vt:lpstr>
      <vt:lpstr>Delay (z^(-1) )</vt:lpstr>
      <vt:lpstr>Computing changes (deltas)</vt:lpstr>
      <vt:lpstr>Integration</vt:lpstr>
      <vt:lpstr>D and I are inverses</vt:lpstr>
      <vt:lpstr>All databases are streaming databases!</vt:lpstr>
      <vt:lpstr>Views are lifted queries</vt:lpstr>
      <vt:lpstr>Incremental view maintenance of view V</vt:lpstr>
      <vt:lpstr>Incremental queries are streaming systems</vt:lpstr>
      <vt:lpstr>Change Data Capture and DB replication</vt:lpstr>
      <vt:lpstr>The chain rule (structural recursion)</vt:lpstr>
      <vt:lpstr>Incremental operators</vt:lpstr>
      <vt:lpstr>Let’s apply this to a DB</vt:lpstr>
      <vt:lpstr>Z-sets (also called Z-relations)</vt:lpstr>
      <vt:lpstr>Relational algebra using Z-set operations </vt:lpstr>
      <vt:lpstr>Algorithm for incremental view maintenance </vt:lpstr>
      <vt:lpstr>Example</vt:lpstr>
      <vt:lpstr>Example: Remove distinct calls</vt:lpstr>
      <vt:lpstr>Example: Lift and incrementalize</vt:lpstr>
      <vt:lpstr>Example: optimize incremental circuit</vt:lpstr>
      <vt:lpstr>Outline</vt:lpstr>
      <vt:lpstr>PowerPoint Presentation</vt:lpstr>
      <vt:lpstr>DBSP Library</vt:lpstr>
      <vt:lpstr>SQL to DBSP compiler</vt:lpstr>
      <vt:lpstr>Example input program</vt:lpstr>
      <vt:lpstr>Streaming systems in SQL</vt:lpstr>
      <vt:lpstr>Compilation workflow</vt:lpstr>
      <vt:lpstr>Compilation workflow: Rust output</vt:lpstr>
      <vt:lpstr>Compilation workflow: JIT output</vt:lpstr>
      <vt:lpstr>What’s hardest about building a compiler?</vt:lpstr>
      <vt:lpstr>Sql Logic Test</vt:lpstr>
      <vt:lpstr>Postgres test suite</vt:lpstr>
      <vt:lpstr>How to add lots of tests quickly</vt:lpstr>
      <vt:lpstr>Summary</vt:lpstr>
      <vt:lpstr>PowerPoint Presentation</vt:lpstr>
      <vt:lpstr>Extra slides</vt:lpstr>
      <vt:lpstr>Z-set addition</vt:lpstr>
      <vt:lpstr>Linear operators: Q(a+b) = Q(a) + Q(b)</vt:lpstr>
      <vt:lpstr>Example linear query</vt:lpstr>
      <vt:lpstr>The distinct operator</vt:lpstr>
      <vt:lpstr>Bilinear operators</vt:lpstr>
      <vt:lpstr>Time-Space Trade-off</vt:lpstr>
      <vt:lpstr>DBSP can also express</vt:lpstr>
      <vt:lpstr>Optimizing Query Plans</vt:lpstr>
      <vt:lpstr>Status</vt:lpstr>
      <vt:lpstr>Static and dynamic semantics</vt:lpstr>
      <vt:lpstr>Calcite bug taxonomy</vt:lpstr>
      <vt:lpstr>Projection</vt:lpstr>
      <vt:lpstr>Selection (filtering)</vt:lpstr>
      <vt:lpstr>Cartesian products</vt:lpstr>
      <vt:lpstr>Optimizing distinct</vt:lpstr>
      <vt:lpstr>Incremental distinct</vt:lpstr>
      <vt:lpstr>map_keys(f)</vt:lpstr>
      <vt:lpstr>Groupings</vt:lpstr>
      <vt:lpstr>Group-by</vt:lpstr>
      <vt:lpstr>flatmap_keys</vt:lpstr>
      <vt:lpstr>Aggregation</vt:lpstr>
      <vt:lpstr>Non-linear aggregations</vt:lpstr>
      <vt:lpstr>Group-By + Aggregate</vt:lpstr>
      <vt:lpstr>Streaming joins</vt:lpstr>
      <vt:lpstr>Streaming window queries</vt:lpstr>
      <vt:lpstr>Alternative window definition</vt:lpstr>
      <vt:lpstr>Recursive computations</vt:lpstr>
      <vt:lpstr>Creating streams from scalars</vt:lpstr>
      <vt:lpstr>Creating scalars from streams</vt:lpstr>
      <vt:lpstr>Implementing recursion (1)</vt:lpstr>
      <vt:lpstr>Implementing recursion (2)</vt:lpstr>
      <vt:lpstr>Typing</vt:lpstr>
      <vt:lpstr>Inputs</vt:lpstr>
      <vt:lpstr>Theorem: this circuit computes fixed-point of R</vt:lpstr>
      <vt:lpstr>Two kinds of streams</vt:lpstr>
      <vt:lpstr>Example: Transitive closure</vt:lpstr>
      <vt:lpstr>Semi-naïve evaluation</vt:lpstr>
      <vt:lpstr>Streaming, incremental, recursive queries</vt:lpstr>
      <vt:lpstr>Lifting and loops</vt:lpstr>
      <vt:lpstr>Streaming incremental recursive queries</vt:lpstr>
      <vt:lpstr>Example: Transitive, reflexive closure</vt:lpstr>
      <vt:lpstr>Transitive, reflexive closure: circuit</vt:lpstr>
      <vt:lpstr>Transitive, reflexive closure: incrementalize</vt:lpstr>
      <vt:lpstr>Transitive, reflexive closure: optimize</vt:lpstr>
      <vt:lpstr>Transitive, reflexive closure: (bi)linearity</vt:lpstr>
      <vt:lpstr>SQL Semantics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16</cp:revision>
  <dcterms:created xsi:type="dcterms:W3CDTF">2021-06-30T23:48:55Z</dcterms:created>
  <dcterms:modified xsi:type="dcterms:W3CDTF">2023-10-07T17:28:48Z</dcterms:modified>
</cp:coreProperties>
</file>